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0" r:id="rId4"/>
    <p:sldMasterId id="2147483662" r:id="rId5"/>
    <p:sldMasterId id="2147483675" r:id="rId6"/>
  </p:sldMasterIdLst>
  <p:notesMasterIdLst>
    <p:notesMasterId r:id="rId53"/>
  </p:notesMasterIdLst>
  <p:sldIdLst>
    <p:sldId id="280" r:id="rId7"/>
    <p:sldId id="328" r:id="rId8"/>
    <p:sldId id="332" r:id="rId9"/>
    <p:sldId id="333" r:id="rId10"/>
    <p:sldId id="334" r:id="rId11"/>
    <p:sldId id="335" r:id="rId12"/>
    <p:sldId id="270" r:id="rId13"/>
    <p:sldId id="271" r:id="rId14"/>
    <p:sldId id="272" r:id="rId15"/>
    <p:sldId id="273" r:id="rId16"/>
    <p:sldId id="274" r:id="rId17"/>
    <p:sldId id="275" r:id="rId18"/>
    <p:sldId id="389" r:id="rId19"/>
    <p:sldId id="388" r:id="rId20"/>
    <p:sldId id="256" r:id="rId21"/>
    <p:sldId id="257" r:id="rId22"/>
    <p:sldId id="258" r:id="rId23"/>
    <p:sldId id="260" r:id="rId24"/>
    <p:sldId id="262" r:id="rId25"/>
    <p:sldId id="264" r:id="rId26"/>
    <p:sldId id="368" r:id="rId27"/>
    <p:sldId id="364" r:id="rId28"/>
    <p:sldId id="353" r:id="rId29"/>
    <p:sldId id="358" r:id="rId30"/>
    <p:sldId id="365" r:id="rId31"/>
    <p:sldId id="366" r:id="rId32"/>
    <p:sldId id="354" r:id="rId33"/>
    <p:sldId id="355" r:id="rId34"/>
    <p:sldId id="360" r:id="rId35"/>
    <p:sldId id="290" r:id="rId36"/>
    <p:sldId id="292" r:id="rId37"/>
    <p:sldId id="371" r:id="rId38"/>
    <p:sldId id="296" r:id="rId39"/>
    <p:sldId id="289" r:id="rId40"/>
    <p:sldId id="305" r:id="rId41"/>
    <p:sldId id="372" r:id="rId42"/>
    <p:sldId id="361" r:id="rId43"/>
    <p:sldId id="363" r:id="rId44"/>
    <p:sldId id="381" r:id="rId45"/>
    <p:sldId id="392" r:id="rId46"/>
    <p:sldId id="391" r:id="rId47"/>
    <p:sldId id="386" r:id="rId48"/>
    <p:sldId id="395" r:id="rId49"/>
    <p:sldId id="394" r:id="rId50"/>
    <p:sldId id="387" r:id="rId51"/>
    <p:sldId id="393" r:id="rId52"/>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7CE5985-4449-4E03-8E2D-FDD421CE92D2}" v="964" dt="2026-09-09T20:12:09.012"/>
    <p1510:client id="{8A612CFC-208F-56C6-5F5B-82A4226115E2}" v="580" dt="2026-09-09T20:06:53.808"/>
    <p1510:client id="{8F38CC91-A832-41FD-9A57-075482E5670C}" v="52" dt="2026-09-10T13:18:11.40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viewProps" Target="viewProp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notesMaster" Target="notesMasters/notesMaster1.xml"/><Relationship Id="rId58" Type="http://schemas.microsoft.com/office/2015/10/relationships/revisionInfo" Target="revisionInfo.xml"/><Relationship Id="rId5" Type="http://schemas.openxmlformats.org/officeDocument/2006/relationships/slideMaster" Target="slideMasters/slideMaster2.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theme" Target="theme/theme1.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tableStyles" Target="tableStyles.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AED7B95-CADB-4A41-83C1-256E949EC1D6}" type="doc">
      <dgm:prSet loTypeId="urn:microsoft.com/office/officeart/2005/8/layout/cycle2" loCatId="cycle" qsTypeId="urn:microsoft.com/office/officeart/2005/8/quickstyle/simple1#1" qsCatId="simple" csTypeId="urn:microsoft.com/office/officeart/2005/8/colors/accent1_2#1" csCatId="accent1" phldr="1"/>
      <dgm:spPr/>
      <dgm:t>
        <a:bodyPr/>
        <a:lstStyle/>
        <a:p>
          <a:endParaRPr lang="en-GB"/>
        </a:p>
      </dgm:t>
    </dgm:pt>
    <dgm:pt modelId="{30B26787-2ECF-4E8B-B314-D40C1AC556AF}">
      <dgm:prSet phldrT="[Text]"/>
      <dgm:spPr/>
      <dgm:t>
        <a:bodyPr/>
        <a:lstStyle/>
        <a:p>
          <a:r>
            <a:rPr lang="en-GB"/>
            <a:t>Part 1</a:t>
          </a:r>
        </a:p>
      </dgm:t>
    </dgm:pt>
    <dgm:pt modelId="{AF52DFE8-15B0-46A4-A688-501FA67E1260}" type="parTrans" cxnId="{DEA7EB84-D3E6-40D1-8AD8-66EF5956EF52}">
      <dgm:prSet/>
      <dgm:spPr/>
      <dgm:t>
        <a:bodyPr/>
        <a:lstStyle/>
        <a:p>
          <a:endParaRPr lang="en-GB"/>
        </a:p>
      </dgm:t>
    </dgm:pt>
    <dgm:pt modelId="{3EE1A531-9694-4D85-8019-1B2C54D2C0E8}" type="sibTrans" cxnId="{DEA7EB84-D3E6-40D1-8AD8-66EF5956EF52}">
      <dgm:prSet/>
      <dgm:spPr/>
      <dgm:t>
        <a:bodyPr/>
        <a:lstStyle/>
        <a:p>
          <a:endParaRPr lang="en-GB"/>
        </a:p>
      </dgm:t>
    </dgm:pt>
    <dgm:pt modelId="{A9E02EAF-B854-4384-BD42-6B6AF0167BA8}">
      <dgm:prSet phldrT="[Text]"/>
      <dgm:spPr/>
      <dgm:t>
        <a:bodyPr/>
        <a:lstStyle/>
        <a:p>
          <a:r>
            <a:rPr lang="en-GB"/>
            <a:t>Part 2</a:t>
          </a:r>
        </a:p>
      </dgm:t>
    </dgm:pt>
    <dgm:pt modelId="{175D4825-E87B-4205-AE8A-6E5C9DC88697}" type="parTrans" cxnId="{338B37C4-63F9-4A63-8840-F04568EDF0DB}">
      <dgm:prSet/>
      <dgm:spPr/>
      <dgm:t>
        <a:bodyPr/>
        <a:lstStyle/>
        <a:p>
          <a:endParaRPr lang="en-GB"/>
        </a:p>
      </dgm:t>
    </dgm:pt>
    <dgm:pt modelId="{CF28D804-DC80-404B-B052-56D01BB6A5F1}" type="sibTrans" cxnId="{338B37C4-63F9-4A63-8840-F04568EDF0DB}">
      <dgm:prSet/>
      <dgm:spPr/>
      <dgm:t>
        <a:bodyPr/>
        <a:lstStyle/>
        <a:p>
          <a:endParaRPr lang="en-GB"/>
        </a:p>
      </dgm:t>
    </dgm:pt>
    <dgm:pt modelId="{7E7308E5-88E8-4355-8853-A4BB82883D67}">
      <dgm:prSet phldrT="[Text]"/>
      <dgm:spPr/>
      <dgm:t>
        <a:bodyPr/>
        <a:lstStyle/>
        <a:p>
          <a:r>
            <a:rPr lang="en-GB"/>
            <a:t>Part 3</a:t>
          </a:r>
        </a:p>
      </dgm:t>
    </dgm:pt>
    <dgm:pt modelId="{C13DEFED-D956-4EA8-95F5-753E1409C5E5}" type="parTrans" cxnId="{AFE8C721-4240-42B8-8ACD-6745BFFC749D}">
      <dgm:prSet/>
      <dgm:spPr/>
      <dgm:t>
        <a:bodyPr/>
        <a:lstStyle/>
        <a:p>
          <a:endParaRPr lang="en-GB"/>
        </a:p>
      </dgm:t>
    </dgm:pt>
    <dgm:pt modelId="{EF4C2B84-6FAA-4650-85F6-D4EF60C101D4}" type="sibTrans" cxnId="{AFE8C721-4240-42B8-8ACD-6745BFFC749D}">
      <dgm:prSet/>
      <dgm:spPr/>
      <dgm:t>
        <a:bodyPr/>
        <a:lstStyle/>
        <a:p>
          <a:endParaRPr lang="en-GB"/>
        </a:p>
      </dgm:t>
    </dgm:pt>
    <dgm:pt modelId="{EAA85182-4FAD-4832-B7E9-DC61C1B82FDC}">
      <dgm:prSet phldrT="[Text]"/>
      <dgm:spPr/>
      <dgm:t>
        <a:bodyPr/>
        <a:lstStyle/>
        <a:p>
          <a:r>
            <a:rPr lang="en-GB"/>
            <a:t>Part 4</a:t>
          </a:r>
        </a:p>
      </dgm:t>
    </dgm:pt>
    <dgm:pt modelId="{C819EE44-27F9-461D-8E5C-4CE0431675C2}" type="parTrans" cxnId="{50AA4169-2C02-4D79-B546-30EE1146EB7D}">
      <dgm:prSet/>
      <dgm:spPr/>
      <dgm:t>
        <a:bodyPr/>
        <a:lstStyle/>
        <a:p>
          <a:endParaRPr lang="en-GB"/>
        </a:p>
      </dgm:t>
    </dgm:pt>
    <dgm:pt modelId="{E4157969-C34C-4D24-8115-6021D70D9923}" type="sibTrans" cxnId="{50AA4169-2C02-4D79-B546-30EE1146EB7D}">
      <dgm:prSet/>
      <dgm:spPr/>
      <dgm:t>
        <a:bodyPr/>
        <a:lstStyle/>
        <a:p>
          <a:endParaRPr lang="en-GB"/>
        </a:p>
      </dgm:t>
    </dgm:pt>
    <dgm:pt modelId="{34DF9385-D0F7-4FAE-9841-45146C67776F}">
      <dgm:prSet phldrT="[Text]"/>
      <dgm:spPr/>
      <dgm:t>
        <a:bodyPr/>
        <a:lstStyle/>
        <a:p>
          <a:r>
            <a:rPr lang="en-GB"/>
            <a:t>Part 5</a:t>
          </a:r>
        </a:p>
      </dgm:t>
    </dgm:pt>
    <dgm:pt modelId="{F7416B1D-77A4-41AE-9B94-233AD677AE26}" type="parTrans" cxnId="{ECECD5BC-46CB-4541-B722-447D0F5C32F9}">
      <dgm:prSet/>
      <dgm:spPr/>
      <dgm:t>
        <a:bodyPr/>
        <a:lstStyle/>
        <a:p>
          <a:endParaRPr lang="en-GB"/>
        </a:p>
      </dgm:t>
    </dgm:pt>
    <dgm:pt modelId="{8F66A7B1-ACAF-4B5B-8852-60444E5BD8F6}" type="sibTrans" cxnId="{ECECD5BC-46CB-4541-B722-447D0F5C32F9}">
      <dgm:prSet/>
      <dgm:spPr/>
      <dgm:t>
        <a:bodyPr/>
        <a:lstStyle/>
        <a:p>
          <a:endParaRPr lang="en-GB"/>
        </a:p>
      </dgm:t>
    </dgm:pt>
    <dgm:pt modelId="{69E9E526-0B42-47A4-8CFF-179B94061CDA}" type="pres">
      <dgm:prSet presAssocID="{5AED7B95-CADB-4A41-83C1-256E949EC1D6}" presName="cycle" presStyleCnt="0">
        <dgm:presLayoutVars>
          <dgm:dir/>
          <dgm:resizeHandles val="exact"/>
        </dgm:presLayoutVars>
      </dgm:prSet>
      <dgm:spPr/>
    </dgm:pt>
    <dgm:pt modelId="{3D97640A-C37B-4ABA-BE4F-F0C3827FB75A}" type="pres">
      <dgm:prSet presAssocID="{30B26787-2ECF-4E8B-B314-D40C1AC556AF}" presName="node" presStyleLbl="node1" presStyleIdx="0" presStyleCnt="5" custRadScaleRad="104135" custRadScaleInc="-65337">
        <dgm:presLayoutVars>
          <dgm:bulletEnabled val="1"/>
        </dgm:presLayoutVars>
      </dgm:prSet>
      <dgm:spPr/>
    </dgm:pt>
    <dgm:pt modelId="{DA20F8AC-4E4B-448C-A2DC-6BD2B72B8396}" type="pres">
      <dgm:prSet presAssocID="{3EE1A531-9694-4D85-8019-1B2C54D2C0E8}" presName="sibTrans" presStyleLbl="sibTrans2D1" presStyleIdx="0" presStyleCnt="5"/>
      <dgm:spPr/>
    </dgm:pt>
    <dgm:pt modelId="{5B3B3B35-2B58-4CDC-9E66-70C7812EECE0}" type="pres">
      <dgm:prSet presAssocID="{3EE1A531-9694-4D85-8019-1B2C54D2C0E8}" presName="connectorText" presStyleLbl="sibTrans2D1" presStyleIdx="0" presStyleCnt="5"/>
      <dgm:spPr/>
    </dgm:pt>
    <dgm:pt modelId="{794DA82E-AE97-4E7E-B52E-BC7D35F98D71}" type="pres">
      <dgm:prSet presAssocID="{A9E02EAF-B854-4384-BD42-6B6AF0167BA8}" presName="node" presStyleLbl="node1" presStyleIdx="1" presStyleCnt="5" custRadScaleRad="114568" custRadScaleInc="-19848">
        <dgm:presLayoutVars>
          <dgm:bulletEnabled val="1"/>
        </dgm:presLayoutVars>
      </dgm:prSet>
      <dgm:spPr/>
    </dgm:pt>
    <dgm:pt modelId="{4E594B61-A51E-4332-BB3F-88DFA21E2133}" type="pres">
      <dgm:prSet presAssocID="{CF28D804-DC80-404B-B052-56D01BB6A5F1}" presName="sibTrans" presStyleLbl="sibTrans2D1" presStyleIdx="1" presStyleCnt="5"/>
      <dgm:spPr/>
    </dgm:pt>
    <dgm:pt modelId="{54908B68-DDA3-47A2-8133-9DF3947321DA}" type="pres">
      <dgm:prSet presAssocID="{CF28D804-DC80-404B-B052-56D01BB6A5F1}" presName="connectorText" presStyleLbl="sibTrans2D1" presStyleIdx="1" presStyleCnt="5"/>
      <dgm:spPr/>
    </dgm:pt>
    <dgm:pt modelId="{6A0C070C-5402-4EE1-96DD-5C7CBC9BC2EB}" type="pres">
      <dgm:prSet presAssocID="{7E7308E5-88E8-4355-8853-A4BB82883D67}" presName="node" presStyleLbl="node1" presStyleIdx="2" presStyleCnt="5" custRadScaleRad="94151" custRadScaleInc="-9388">
        <dgm:presLayoutVars>
          <dgm:bulletEnabled val="1"/>
        </dgm:presLayoutVars>
      </dgm:prSet>
      <dgm:spPr/>
    </dgm:pt>
    <dgm:pt modelId="{5009393C-222D-4C9A-8497-C6B4BB20E473}" type="pres">
      <dgm:prSet presAssocID="{EF4C2B84-6FAA-4650-85F6-D4EF60C101D4}" presName="sibTrans" presStyleLbl="sibTrans2D1" presStyleIdx="2" presStyleCnt="5"/>
      <dgm:spPr/>
    </dgm:pt>
    <dgm:pt modelId="{C3C602EE-B27A-48B5-98BE-D3E50C17A810}" type="pres">
      <dgm:prSet presAssocID="{EF4C2B84-6FAA-4650-85F6-D4EF60C101D4}" presName="connectorText" presStyleLbl="sibTrans2D1" presStyleIdx="2" presStyleCnt="5"/>
      <dgm:spPr/>
    </dgm:pt>
    <dgm:pt modelId="{00BD0610-8AE1-4C0F-926C-B36D2D2981C7}" type="pres">
      <dgm:prSet presAssocID="{EAA85182-4FAD-4832-B7E9-DC61C1B82FDC}" presName="node" presStyleLbl="node1" presStyleIdx="3" presStyleCnt="5" custRadScaleRad="159441" custRadScaleInc="69698">
        <dgm:presLayoutVars>
          <dgm:bulletEnabled val="1"/>
        </dgm:presLayoutVars>
      </dgm:prSet>
      <dgm:spPr/>
    </dgm:pt>
    <dgm:pt modelId="{1C3CDD44-502E-42E9-A53F-C65780704F31}" type="pres">
      <dgm:prSet presAssocID="{E4157969-C34C-4D24-8115-6021D70D9923}" presName="sibTrans" presStyleLbl="sibTrans2D1" presStyleIdx="3" presStyleCnt="5"/>
      <dgm:spPr/>
    </dgm:pt>
    <dgm:pt modelId="{F36CA39F-94B1-4302-BD87-251E34411337}" type="pres">
      <dgm:prSet presAssocID="{E4157969-C34C-4D24-8115-6021D70D9923}" presName="connectorText" presStyleLbl="sibTrans2D1" presStyleIdx="3" presStyleCnt="5"/>
      <dgm:spPr/>
    </dgm:pt>
    <dgm:pt modelId="{F25486D3-6D16-4924-A2F6-BB750C2F8876}" type="pres">
      <dgm:prSet presAssocID="{34DF9385-D0F7-4FAE-9841-45146C67776F}" presName="node" presStyleLbl="node1" presStyleIdx="4" presStyleCnt="5" custRadScaleRad="182885" custRadScaleInc="-150">
        <dgm:presLayoutVars>
          <dgm:bulletEnabled val="1"/>
        </dgm:presLayoutVars>
      </dgm:prSet>
      <dgm:spPr/>
    </dgm:pt>
    <dgm:pt modelId="{7DF20346-0CDD-440E-96D2-D50961DAB2CD}" type="pres">
      <dgm:prSet presAssocID="{8F66A7B1-ACAF-4B5B-8852-60444E5BD8F6}" presName="sibTrans" presStyleLbl="sibTrans2D1" presStyleIdx="4" presStyleCnt="5"/>
      <dgm:spPr/>
    </dgm:pt>
    <dgm:pt modelId="{D1AF6ACA-9D44-48F2-8C17-BD6836627FD8}" type="pres">
      <dgm:prSet presAssocID="{8F66A7B1-ACAF-4B5B-8852-60444E5BD8F6}" presName="connectorText" presStyleLbl="sibTrans2D1" presStyleIdx="4" presStyleCnt="5"/>
      <dgm:spPr/>
    </dgm:pt>
  </dgm:ptLst>
  <dgm:cxnLst>
    <dgm:cxn modelId="{1B92CD06-2BDD-4E7F-85FC-5D7D418D6988}" type="presOf" srcId="{3EE1A531-9694-4D85-8019-1B2C54D2C0E8}" destId="{DA20F8AC-4E4B-448C-A2DC-6BD2B72B8396}" srcOrd="0" destOrd="0" presId="urn:microsoft.com/office/officeart/2005/8/layout/cycle2"/>
    <dgm:cxn modelId="{A2B9EB11-3BC0-49F0-8503-160BB68947B5}" type="presOf" srcId="{5AED7B95-CADB-4A41-83C1-256E949EC1D6}" destId="{69E9E526-0B42-47A4-8CFF-179B94061CDA}" srcOrd="0" destOrd="0" presId="urn:microsoft.com/office/officeart/2005/8/layout/cycle2"/>
    <dgm:cxn modelId="{AFE8C721-4240-42B8-8ACD-6745BFFC749D}" srcId="{5AED7B95-CADB-4A41-83C1-256E949EC1D6}" destId="{7E7308E5-88E8-4355-8853-A4BB82883D67}" srcOrd="2" destOrd="0" parTransId="{C13DEFED-D956-4EA8-95F5-753E1409C5E5}" sibTransId="{EF4C2B84-6FAA-4650-85F6-D4EF60C101D4}"/>
    <dgm:cxn modelId="{4479892B-2FB1-4A3A-92E3-7022D55390B2}" type="presOf" srcId="{8F66A7B1-ACAF-4B5B-8852-60444E5BD8F6}" destId="{D1AF6ACA-9D44-48F2-8C17-BD6836627FD8}" srcOrd="1" destOrd="0" presId="urn:microsoft.com/office/officeart/2005/8/layout/cycle2"/>
    <dgm:cxn modelId="{34D37A34-8A82-4CCF-BDF1-CB69D3C8E87A}" type="presOf" srcId="{EAA85182-4FAD-4832-B7E9-DC61C1B82FDC}" destId="{00BD0610-8AE1-4C0F-926C-B36D2D2981C7}" srcOrd="0" destOrd="0" presId="urn:microsoft.com/office/officeart/2005/8/layout/cycle2"/>
    <dgm:cxn modelId="{DE796C3B-9831-43FE-BDEC-FA3C79890DB6}" type="presOf" srcId="{7E7308E5-88E8-4355-8853-A4BB82883D67}" destId="{6A0C070C-5402-4EE1-96DD-5C7CBC9BC2EB}" srcOrd="0" destOrd="0" presId="urn:microsoft.com/office/officeart/2005/8/layout/cycle2"/>
    <dgm:cxn modelId="{50AA4169-2C02-4D79-B546-30EE1146EB7D}" srcId="{5AED7B95-CADB-4A41-83C1-256E949EC1D6}" destId="{EAA85182-4FAD-4832-B7E9-DC61C1B82FDC}" srcOrd="3" destOrd="0" parTransId="{C819EE44-27F9-461D-8E5C-4CE0431675C2}" sibTransId="{E4157969-C34C-4D24-8115-6021D70D9923}"/>
    <dgm:cxn modelId="{2D150D4C-F9AC-411A-9E2C-224D4A8227CA}" type="presOf" srcId="{3EE1A531-9694-4D85-8019-1B2C54D2C0E8}" destId="{5B3B3B35-2B58-4CDC-9E66-70C7812EECE0}" srcOrd="1" destOrd="0" presId="urn:microsoft.com/office/officeart/2005/8/layout/cycle2"/>
    <dgm:cxn modelId="{0524B256-10F8-4B25-8086-5C623FB70A50}" type="presOf" srcId="{E4157969-C34C-4D24-8115-6021D70D9923}" destId="{F36CA39F-94B1-4302-BD87-251E34411337}" srcOrd="1" destOrd="0" presId="urn:microsoft.com/office/officeart/2005/8/layout/cycle2"/>
    <dgm:cxn modelId="{DEA7EB84-D3E6-40D1-8AD8-66EF5956EF52}" srcId="{5AED7B95-CADB-4A41-83C1-256E949EC1D6}" destId="{30B26787-2ECF-4E8B-B314-D40C1AC556AF}" srcOrd="0" destOrd="0" parTransId="{AF52DFE8-15B0-46A4-A688-501FA67E1260}" sibTransId="{3EE1A531-9694-4D85-8019-1B2C54D2C0E8}"/>
    <dgm:cxn modelId="{51B7D689-25B3-4DFA-A012-12C63FBE2DA3}" type="presOf" srcId="{EF4C2B84-6FAA-4650-85F6-D4EF60C101D4}" destId="{5009393C-222D-4C9A-8497-C6B4BB20E473}" srcOrd="0" destOrd="0" presId="urn:microsoft.com/office/officeart/2005/8/layout/cycle2"/>
    <dgm:cxn modelId="{375A7F9F-8EDE-4C0B-A0E9-B78D3EB47245}" type="presOf" srcId="{A9E02EAF-B854-4384-BD42-6B6AF0167BA8}" destId="{794DA82E-AE97-4E7E-B52E-BC7D35F98D71}" srcOrd="0" destOrd="0" presId="urn:microsoft.com/office/officeart/2005/8/layout/cycle2"/>
    <dgm:cxn modelId="{239F35A3-A9B2-4EE5-ADBD-4E7BC8AF2D73}" type="presOf" srcId="{CF28D804-DC80-404B-B052-56D01BB6A5F1}" destId="{54908B68-DDA3-47A2-8133-9DF3947321DA}" srcOrd="1" destOrd="0" presId="urn:microsoft.com/office/officeart/2005/8/layout/cycle2"/>
    <dgm:cxn modelId="{09F571BB-A39F-44C0-BBE4-748E5F681B7B}" type="presOf" srcId="{8F66A7B1-ACAF-4B5B-8852-60444E5BD8F6}" destId="{7DF20346-0CDD-440E-96D2-D50961DAB2CD}" srcOrd="0" destOrd="0" presId="urn:microsoft.com/office/officeart/2005/8/layout/cycle2"/>
    <dgm:cxn modelId="{ECECD5BC-46CB-4541-B722-447D0F5C32F9}" srcId="{5AED7B95-CADB-4A41-83C1-256E949EC1D6}" destId="{34DF9385-D0F7-4FAE-9841-45146C67776F}" srcOrd="4" destOrd="0" parTransId="{F7416B1D-77A4-41AE-9B94-233AD677AE26}" sibTransId="{8F66A7B1-ACAF-4B5B-8852-60444E5BD8F6}"/>
    <dgm:cxn modelId="{A142F5C2-30F9-4A22-ABE4-D81A59CB0274}" type="presOf" srcId="{34DF9385-D0F7-4FAE-9841-45146C67776F}" destId="{F25486D3-6D16-4924-A2F6-BB750C2F8876}" srcOrd="0" destOrd="0" presId="urn:microsoft.com/office/officeart/2005/8/layout/cycle2"/>
    <dgm:cxn modelId="{338B37C4-63F9-4A63-8840-F04568EDF0DB}" srcId="{5AED7B95-CADB-4A41-83C1-256E949EC1D6}" destId="{A9E02EAF-B854-4384-BD42-6B6AF0167BA8}" srcOrd="1" destOrd="0" parTransId="{175D4825-E87B-4205-AE8A-6E5C9DC88697}" sibTransId="{CF28D804-DC80-404B-B052-56D01BB6A5F1}"/>
    <dgm:cxn modelId="{DD857DDC-BD48-4EFA-9B3A-C3D3EE29E5ED}" type="presOf" srcId="{EF4C2B84-6FAA-4650-85F6-D4EF60C101D4}" destId="{C3C602EE-B27A-48B5-98BE-D3E50C17A810}" srcOrd="1" destOrd="0" presId="urn:microsoft.com/office/officeart/2005/8/layout/cycle2"/>
    <dgm:cxn modelId="{125A2FF6-C796-4DD2-B4D6-2AD5E98BBDBB}" type="presOf" srcId="{CF28D804-DC80-404B-B052-56D01BB6A5F1}" destId="{4E594B61-A51E-4332-BB3F-88DFA21E2133}" srcOrd="0" destOrd="0" presId="urn:microsoft.com/office/officeart/2005/8/layout/cycle2"/>
    <dgm:cxn modelId="{0A95EAFB-AE2D-4E77-B9C5-5CEE28AA70EB}" type="presOf" srcId="{E4157969-C34C-4D24-8115-6021D70D9923}" destId="{1C3CDD44-502E-42E9-A53F-C65780704F31}" srcOrd="0" destOrd="0" presId="urn:microsoft.com/office/officeart/2005/8/layout/cycle2"/>
    <dgm:cxn modelId="{0AE871FF-2261-4FE5-92C4-AAE52EEE1AA9}" type="presOf" srcId="{30B26787-2ECF-4E8B-B314-D40C1AC556AF}" destId="{3D97640A-C37B-4ABA-BE4F-F0C3827FB75A}" srcOrd="0" destOrd="0" presId="urn:microsoft.com/office/officeart/2005/8/layout/cycle2"/>
    <dgm:cxn modelId="{342F589D-E81D-403A-83AD-E47B7C9F1810}" type="presParOf" srcId="{69E9E526-0B42-47A4-8CFF-179B94061CDA}" destId="{3D97640A-C37B-4ABA-BE4F-F0C3827FB75A}" srcOrd="0" destOrd="0" presId="urn:microsoft.com/office/officeart/2005/8/layout/cycle2"/>
    <dgm:cxn modelId="{BC193354-BACB-4917-87B6-8898053CC4ED}" type="presParOf" srcId="{69E9E526-0B42-47A4-8CFF-179B94061CDA}" destId="{DA20F8AC-4E4B-448C-A2DC-6BD2B72B8396}" srcOrd="1" destOrd="0" presId="urn:microsoft.com/office/officeart/2005/8/layout/cycle2"/>
    <dgm:cxn modelId="{B6B69F7D-027C-4B15-9A35-3515BBB277EF}" type="presParOf" srcId="{DA20F8AC-4E4B-448C-A2DC-6BD2B72B8396}" destId="{5B3B3B35-2B58-4CDC-9E66-70C7812EECE0}" srcOrd="0" destOrd="0" presId="urn:microsoft.com/office/officeart/2005/8/layout/cycle2"/>
    <dgm:cxn modelId="{3D9FB95F-1F76-45A6-B68A-9445B1353A28}" type="presParOf" srcId="{69E9E526-0B42-47A4-8CFF-179B94061CDA}" destId="{794DA82E-AE97-4E7E-B52E-BC7D35F98D71}" srcOrd="2" destOrd="0" presId="urn:microsoft.com/office/officeart/2005/8/layout/cycle2"/>
    <dgm:cxn modelId="{C33DA0E8-0A6B-4569-8DD7-5D620ECA83E3}" type="presParOf" srcId="{69E9E526-0B42-47A4-8CFF-179B94061CDA}" destId="{4E594B61-A51E-4332-BB3F-88DFA21E2133}" srcOrd="3" destOrd="0" presId="urn:microsoft.com/office/officeart/2005/8/layout/cycle2"/>
    <dgm:cxn modelId="{4E3658AF-69E4-46A4-A596-D37595EBD1D9}" type="presParOf" srcId="{4E594B61-A51E-4332-BB3F-88DFA21E2133}" destId="{54908B68-DDA3-47A2-8133-9DF3947321DA}" srcOrd="0" destOrd="0" presId="urn:microsoft.com/office/officeart/2005/8/layout/cycle2"/>
    <dgm:cxn modelId="{0F26A3FB-0810-4E44-9DF7-FEDE42C5DCB1}" type="presParOf" srcId="{69E9E526-0B42-47A4-8CFF-179B94061CDA}" destId="{6A0C070C-5402-4EE1-96DD-5C7CBC9BC2EB}" srcOrd="4" destOrd="0" presId="urn:microsoft.com/office/officeart/2005/8/layout/cycle2"/>
    <dgm:cxn modelId="{FD73D437-24B6-47D8-9D9D-D2EF6538AF3F}" type="presParOf" srcId="{69E9E526-0B42-47A4-8CFF-179B94061CDA}" destId="{5009393C-222D-4C9A-8497-C6B4BB20E473}" srcOrd="5" destOrd="0" presId="urn:microsoft.com/office/officeart/2005/8/layout/cycle2"/>
    <dgm:cxn modelId="{156AE219-E359-42A5-8CC0-1909CDE752F8}" type="presParOf" srcId="{5009393C-222D-4C9A-8497-C6B4BB20E473}" destId="{C3C602EE-B27A-48B5-98BE-D3E50C17A810}" srcOrd="0" destOrd="0" presId="urn:microsoft.com/office/officeart/2005/8/layout/cycle2"/>
    <dgm:cxn modelId="{FC94D85E-9DC5-4F9B-96BF-CDEFA6121284}" type="presParOf" srcId="{69E9E526-0B42-47A4-8CFF-179B94061CDA}" destId="{00BD0610-8AE1-4C0F-926C-B36D2D2981C7}" srcOrd="6" destOrd="0" presId="urn:microsoft.com/office/officeart/2005/8/layout/cycle2"/>
    <dgm:cxn modelId="{4FA6213F-5E2F-40BE-BFB9-787E212035A3}" type="presParOf" srcId="{69E9E526-0B42-47A4-8CFF-179B94061CDA}" destId="{1C3CDD44-502E-42E9-A53F-C65780704F31}" srcOrd="7" destOrd="0" presId="urn:microsoft.com/office/officeart/2005/8/layout/cycle2"/>
    <dgm:cxn modelId="{A0039BA2-D6C2-456A-9941-9D213071FC0F}" type="presParOf" srcId="{1C3CDD44-502E-42E9-A53F-C65780704F31}" destId="{F36CA39F-94B1-4302-BD87-251E34411337}" srcOrd="0" destOrd="0" presId="urn:microsoft.com/office/officeart/2005/8/layout/cycle2"/>
    <dgm:cxn modelId="{EDEAEC86-5954-4AC3-AE3F-6178133F02A6}" type="presParOf" srcId="{69E9E526-0B42-47A4-8CFF-179B94061CDA}" destId="{F25486D3-6D16-4924-A2F6-BB750C2F8876}" srcOrd="8" destOrd="0" presId="urn:microsoft.com/office/officeart/2005/8/layout/cycle2"/>
    <dgm:cxn modelId="{55EB5A57-4600-46B9-8E86-351A132DF87A}" type="presParOf" srcId="{69E9E526-0B42-47A4-8CFF-179B94061CDA}" destId="{7DF20346-0CDD-440E-96D2-D50961DAB2CD}" srcOrd="9" destOrd="0" presId="urn:microsoft.com/office/officeart/2005/8/layout/cycle2"/>
    <dgm:cxn modelId="{93E50ECC-316A-464F-96FD-4C6E335F8B6E}" type="presParOf" srcId="{7DF20346-0CDD-440E-96D2-D50961DAB2CD}" destId="{D1AF6ACA-9D44-48F2-8C17-BD6836627FD8}"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97640A-C37B-4ABA-BE4F-F0C3827FB75A}">
      <dsp:nvSpPr>
        <dsp:cNvPr id="0" name=""/>
        <dsp:cNvSpPr/>
      </dsp:nvSpPr>
      <dsp:spPr>
        <a:xfrm>
          <a:off x="1738153" y="35625"/>
          <a:ext cx="613507" cy="613507"/>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GB" sz="1400" kern="1200"/>
            <a:t>Part 1</a:t>
          </a:r>
        </a:p>
      </dsp:txBody>
      <dsp:txXfrm>
        <a:off x="1827999" y="125471"/>
        <a:ext cx="433815" cy="433815"/>
      </dsp:txXfrm>
    </dsp:sp>
    <dsp:sp modelId="{DA20F8AC-4E4B-448C-A2DC-6BD2B72B8396}">
      <dsp:nvSpPr>
        <dsp:cNvPr id="0" name=""/>
        <dsp:cNvSpPr/>
      </dsp:nvSpPr>
      <dsp:spPr>
        <a:xfrm rot="1071428">
          <a:off x="2451496" y="419602"/>
          <a:ext cx="308927" cy="20705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en-GB" sz="800" kern="1200"/>
        </a:p>
      </dsp:txBody>
      <dsp:txXfrm>
        <a:off x="2452992" y="451490"/>
        <a:ext cx="246810" cy="124234"/>
      </dsp:txXfrm>
    </dsp:sp>
    <dsp:sp modelId="{794DA82E-AE97-4E7E-B52E-BC7D35F98D71}">
      <dsp:nvSpPr>
        <dsp:cNvPr id="0" name=""/>
        <dsp:cNvSpPr/>
      </dsp:nvSpPr>
      <dsp:spPr>
        <a:xfrm>
          <a:off x="2876905" y="402492"/>
          <a:ext cx="613507" cy="613507"/>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GB" sz="1400" kern="1200"/>
            <a:t>Part 2</a:t>
          </a:r>
        </a:p>
      </dsp:txBody>
      <dsp:txXfrm>
        <a:off x="2966751" y="492338"/>
        <a:ext cx="433815" cy="433815"/>
      </dsp:txXfrm>
    </dsp:sp>
    <dsp:sp modelId="{4E594B61-A51E-4332-BB3F-88DFA21E2133}">
      <dsp:nvSpPr>
        <dsp:cNvPr id="0" name=""/>
        <dsp:cNvSpPr/>
      </dsp:nvSpPr>
      <dsp:spPr>
        <a:xfrm rot="6594236">
          <a:off x="2907584" y="1076128"/>
          <a:ext cx="211501" cy="20705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en-GB" sz="800" kern="1200"/>
        </a:p>
      </dsp:txBody>
      <dsp:txXfrm rot="10800000">
        <a:off x="2949216" y="1088337"/>
        <a:ext cx="149384" cy="124234"/>
      </dsp:txXfrm>
    </dsp:sp>
    <dsp:sp modelId="{6A0C070C-5402-4EE1-96DD-5C7CBC9BC2EB}">
      <dsp:nvSpPr>
        <dsp:cNvPr id="0" name=""/>
        <dsp:cNvSpPr/>
      </dsp:nvSpPr>
      <dsp:spPr>
        <a:xfrm>
          <a:off x="2532182" y="1354572"/>
          <a:ext cx="613507" cy="613507"/>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GB" sz="1400" kern="1200"/>
            <a:t>Part 3</a:t>
          </a:r>
        </a:p>
      </dsp:txBody>
      <dsp:txXfrm>
        <a:off x="2622028" y="1444418"/>
        <a:ext cx="433815" cy="433815"/>
      </dsp:txXfrm>
    </dsp:sp>
    <dsp:sp modelId="{5009393C-222D-4C9A-8497-C6B4BB20E473}">
      <dsp:nvSpPr>
        <dsp:cNvPr id="0" name=""/>
        <dsp:cNvSpPr/>
      </dsp:nvSpPr>
      <dsp:spPr>
        <a:xfrm rot="10725818">
          <a:off x="1820457" y="1574349"/>
          <a:ext cx="503078" cy="20705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en-GB" sz="800" kern="1200"/>
        </a:p>
      </dsp:txBody>
      <dsp:txXfrm rot="10800000">
        <a:off x="1882567" y="1615091"/>
        <a:ext cx="440961" cy="124234"/>
      </dsp:txXfrm>
    </dsp:sp>
    <dsp:sp modelId="{00BD0610-8AE1-4C0F-926C-B36D2D2981C7}">
      <dsp:nvSpPr>
        <dsp:cNvPr id="0" name=""/>
        <dsp:cNvSpPr/>
      </dsp:nvSpPr>
      <dsp:spPr>
        <a:xfrm>
          <a:off x="969835" y="1388291"/>
          <a:ext cx="613507" cy="613507"/>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GB" sz="1400" kern="1200"/>
            <a:t>Part 4</a:t>
          </a:r>
        </a:p>
      </dsp:txBody>
      <dsp:txXfrm>
        <a:off x="1059681" y="1478137"/>
        <a:ext cx="433815" cy="433815"/>
      </dsp:txXfrm>
    </dsp:sp>
    <dsp:sp modelId="{1C3CDD44-502E-42E9-A53F-C65780704F31}">
      <dsp:nvSpPr>
        <dsp:cNvPr id="0" name=""/>
        <dsp:cNvSpPr/>
      </dsp:nvSpPr>
      <dsp:spPr>
        <a:xfrm rot="15332236">
          <a:off x="1019794" y="1075335"/>
          <a:ext cx="247317" cy="20705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en-GB" sz="800" kern="1200"/>
        </a:p>
      </dsp:txBody>
      <dsp:txXfrm rot="10800000">
        <a:off x="1058609" y="1146821"/>
        <a:ext cx="185200" cy="124234"/>
      </dsp:txXfrm>
    </dsp:sp>
    <dsp:sp modelId="{F25486D3-6D16-4924-A2F6-BB750C2F8876}">
      <dsp:nvSpPr>
        <dsp:cNvPr id="0" name=""/>
        <dsp:cNvSpPr/>
      </dsp:nvSpPr>
      <dsp:spPr>
        <a:xfrm>
          <a:off x="700068" y="342376"/>
          <a:ext cx="613507" cy="613507"/>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GB" sz="1400" kern="1200"/>
            <a:t>Part 5</a:t>
          </a:r>
        </a:p>
      </dsp:txBody>
      <dsp:txXfrm>
        <a:off x="789914" y="432222"/>
        <a:ext cx="433815" cy="433815"/>
      </dsp:txXfrm>
    </dsp:sp>
    <dsp:sp modelId="{7DF20346-0CDD-440E-96D2-D50961DAB2CD}">
      <dsp:nvSpPr>
        <dsp:cNvPr id="0" name=""/>
        <dsp:cNvSpPr/>
      </dsp:nvSpPr>
      <dsp:spPr>
        <a:xfrm rot="20612267">
          <a:off x="1394846" y="394218"/>
          <a:ext cx="248543" cy="20705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en-GB" sz="800" kern="1200"/>
        </a:p>
      </dsp:txBody>
      <dsp:txXfrm>
        <a:off x="1396119" y="444431"/>
        <a:ext cx="186426" cy="124234"/>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6111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611188"/>
          </a:xfrm>
          <a:prstGeom prst="rect">
            <a:avLst/>
          </a:prstGeom>
        </p:spPr>
        <p:txBody>
          <a:bodyPr vert="horz" lIns="91440" tIns="45720" rIns="91440" bIns="45720" rtlCol="0"/>
          <a:lstStyle>
            <a:lvl1pPr algn="r">
              <a:defRPr sz="1200"/>
            </a:lvl1pPr>
          </a:lstStyle>
          <a:p>
            <a:fld id="{E5EF3028-7C92-4573-812F-95BA7EFA8E86}" type="datetimeFigureOut">
              <a:t>9/14/2026</a:t>
            </a:fld>
            <a:endParaRPr lang="en-GB"/>
          </a:p>
        </p:txBody>
      </p:sp>
      <p:sp>
        <p:nvSpPr>
          <p:cNvPr id="4" name="Slide Image Placeholder 3"/>
          <p:cNvSpPr>
            <a:spLocks noGrp="1" noRot="1" noChangeAspect="1"/>
          </p:cNvSpPr>
          <p:nvPr>
            <p:ph type="sldImg" idx="2"/>
          </p:nvPr>
        </p:nvSpPr>
        <p:spPr>
          <a:xfrm>
            <a:off x="-228600" y="1524000"/>
            <a:ext cx="7315200" cy="41148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5867400"/>
            <a:ext cx="5486400" cy="480060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11580813"/>
            <a:ext cx="2971800" cy="6111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11580813"/>
            <a:ext cx="2971800" cy="611187"/>
          </a:xfrm>
          <a:prstGeom prst="rect">
            <a:avLst/>
          </a:prstGeom>
        </p:spPr>
        <p:txBody>
          <a:bodyPr vert="horz" lIns="91440" tIns="45720" rIns="91440" bIns="45720" rtlCol="0" anchor="b"/>
          <a:lstStyle>
            <a:lvl1pPr algn="r">
              <a:defRPr sz="1200"/>
            </a:lvl1pPr>
          </a:lstStyle>
          <a:p>
            <a:fld id="{109A5285-BFFB-46B6-894A-AAD43750F623}" type="slidenum">
              <a:t>‹#›</a:t>
            </a:fld>
            <a:endParaRPr lang="en-GB"/>
          </a:p>
        </p:txBody>
      </p:sp>
    </p:spTree>
    <p:extLst>
      <p:ext uri="{BB962C8B-B14F-4D97-AF65-F5344CB8AC3E}">
        <p14:creationId xmlns:p14="http://schemas.microsoft.com/office/powerpoint/2010/main" val="40120956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One useful question this year is: what would make life easier for my future self?</a:t>
            </a:r>
          </a:p>
          <a:p>
            <a:endParaRPr/>
          </a:p>
          <a:p>
            <a:r>
              <a:t>Turning up matters. When you miss school, you miss explanations, examples, questions and the chance to correct misunderstandings in the room. Doing the work matters because unfinished work creates a second job later. Revision should become normal rather than an emergency response. Little and often is more manageable than trying to rescue months of learning in one weekend.</a:t>
            </a:r>
          </a:p>
          <a:p>
            <a:endParaRPr/>
          </a:p>
          <a:p>
            <a:r>
              <a:t>You will not feel motivated every day. Commitment means acting in the interests of your future self anyway.</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There will be moments when a teacher chases missing work, asks you to redo something, challenges your effort or says something is not yet good enough. That is not staff being against you. If we thought you could not do any better, we would leave you alone. We will not.</a:t>
            </a:r>
          </a:p>
          <a:p>
            <a:endParaRPr/>
          </a:p>
          <a:p>
            <a:r>
              <a:t>But this is a deal, not a one-sided demand. We expect attendance, honest effort and a response to feedback. You should expect good teaching, honest guidance and people who will not give up on you.</a:t>
            </a:r>
          </a:p>
          <a:p>
            <a:endParaRPr/>
          </a:p>
          <a:p>
            <a:r>
              <a:t>Support does not always mean making everything easier. Sometimes it means helping you stay with something difficult long enough to become stronger.</a:t>
            </a:r>
          </a:p>
          <a:p>
            <a:endParaRPr/>
          </a:p>
          <a:p>
            <a:r>
              <a:t>[Sources]</a:t>
            </a:r>
          </a:p>
          <a:p>
            <a:r>
              <a:t>- School logo supplied in MMO Head of School Assembly.pptx.</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Asking for help is a Year 11 skill. It is not evidence that you are failing. One disappointing assessment is not a catastrophe. A difficult week is not the end of your year. The bigger problem is hiding it, avoiding it and allowing it to grow.</a:t>
            </a:r>
          </a:p>
          <a:p>
            <a:endParaRPr/>
          </a:p>
          <a:p>
            <a:r>
              <a:t>Speak to your subject teacher, tutor, pastoral team or someone at home. Be specific if you can. Then agree one clear next step. After that, return: check in again and keep moving. Help works best as a conversation, not a single rescue attempt.</a:t>
            </a:r>
          </a:p>
          <a:p>
            <a:endParaRPr/>
          </a:p>
          <a:p>
            <a:r>
              <a:t>You are responsible for taking the next step, but you are not expected to work everything out alone.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FE9914-DA50-D7ED-5730-1845665D4D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A3817A-B27B-8058-E780-CA400ADF09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96FD7A-37F3-F4E4-0314-6E9FD04BD896}"/>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B86F1289-0C2A-A57D-DB6F-1B1B24242F2E}"/>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9349824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CEB6FC-8E5C-51D7-C55F-B878E69C95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14167F-5E1C-ABC6-5173-A1CFBCD037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F880FB-DCDC-8E08-024B-746C8C1007E8}"/>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CD6FF13D-8330-90F9-F3B2-943D76BE02CF}"/>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42014298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There will be assessments that do not go how you hoped, mornings when you are tired and weeks when you have had enough. That is normal.</a:t>
            </a:r>
          </a:p>
          <a:p>
            <a:endParaRPr/>
          </a:p>
          <a:p>
            <a:r>
              <a:t>A difficult moment does not define the whole year. Pause before turning one result into a story about what you can or cannot do. Treat it as information. Learn from it: what is the next improvement? Then reset quickly.</a:t>
            </a:r>
          </a:p>
          <a:p>
            <a:endParaRPr/>
          </a:p>
          <a:p>
            <a:r>
              <a:t>The most useful students are not always those who never wobble; they are often those who recover without wasting weeks blaming themselves or pretending the problem is not there. Consistency is noticing, resetting and continuing.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A39C8F-DA65-5E4E-150E-33C86EBED5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93A627-3CE3-CF30-0EC0-598058D573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5D3041-5304-A002-4FC6-044425ACD56E}"/>
              </a:ext>
            </a:extLst>
          </p:cNvPr>
          <p:cNvSpPr>
            <a:spLocks noGrp="1"/>
          </p:cNvSpPr>
          <p:nvPr>
            <p:ph type="body" idx="1"/>
          </p:nvPr>
        </p:nvSpPr>
        <p:spPr/>
        <p:txBody>
          <a:bodyPr/>
          <a:lstStyle/>
          <a:p>
            <a:r>
              <a:rPr lang="en-GB"/>
              <a:t>Best done with a I, We , You </a:t>
            </a:r>
            <a:r>
              <a:rPr lang="en-GB" err="1"/>
              <a:t>approoch</a:t>
            </a:r>
            <a:endParaRPr lang="en-GB"/>
          </a:p>
        </p:txBody>
      </p:sp>
      <p:sp>
        <p:nvSpPr>
          <p:cNvPr id="4" name="Slide Number Placeholder 3">
            <a:extLst>
              <a:ext uri="{FF2B5EF4-FFF2-40B4-BE49-F238E27FC236}">
                <a16:creationId xmlns:a16="http://schemas.microsoft.com/office/drawing/2014/main" id="{0DD1A068-4DE9-CD25-6F65-A8AA56113F2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6B8332-583E-4D85-B5E1-7A57EBCC25E1}"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82187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4500"/>
            </a:lvl1pPr>
          </a:lstStyle>
          <a:p>
            <a:r>
              <a:rPr lang="en-GB"/>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GB" smtClean="0"/>
              <a:t>14/09/2026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4496904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14/09/2026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1111136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4500"/>
            </a:lvl1pPr>
          </a:lstStyle>
          <a:p>
            <a:r>
              <a:rPr lang="en-GB"/>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GB" smtClean="0"/>
              <a:t>14/09/2026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8944166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p:cNvSpPr>
            <a:spLocks noGrp="1"/>
          </p:cNvSpPr>
          <p:nvPr>
            <p:ph type="dt" sz="half" idx="10"/>
          </p:nvPr>
        </p:nvSpPr>
        <p:spPr/>
        <p:txBody>
          <a:bodyPr/>
          <a:lstStyle/>
          <a:p>
            <a:fld id="{846CE7D5-CF57-46EF-B807-FDD0502418D4}" type="datetimeFigureOut">
              <a:rPr lang="en-GB" smtClean="0"/>
              <a:t>14/09/2026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0276966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GB"/>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p:cNvSpPr>
            <a:spLocks noGrp="1"/>
          </p:cNvSpPr>
          <p:nvPr>
            <p:ph type="dt" sz="half" idx="10"/>
          </p:nvPr>
        </p:nvSpPr>
        <p:spPr/>
        <p:txBody>
          <a:bodyPr/>
          <a:lstStyle/>
          <a:p>
            <a:fld id="{846CE7D5-CF57-46EF-B807-FDD0502418D4}" type="datetimeFigureOut">
              <a:rPr lang="en-GB" smtClean="0"/>
              <a:t>14/09/2026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6004857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GB" smtClean="0"/>
              <a:t>14/09/2026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663084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GB" smtClean="0"/>
              <a:t>14/09/2026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5879715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GB"/>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14/09/2026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7471944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GB"/>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GB"/>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14/09/2026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0766048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14/09/2026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5182059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GB"/>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14/09/2026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4274688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20933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GB" smtClean="0"/>
              <a:t>14/09/2026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9605928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14/09/2026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41580921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GB" smtClean="0"/>
              <a:t>14/09/2026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915178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p:cNvSpPr>
            <a:spLocks noGrp="1"/>
          </p:cNvSpPr>
          <p:nvPr>
            <p:ph type="dt" sz="half" idx="10"/>
          </p:nvPr>
        </p:nvSpPr>
        <p:spPr/>
        <p:txBody>
          <a:bodyPr/>
          <a:lstStyle/>
          <a:p>
            <a:fld id="{846CE7D5-CF57-46EF-B807-FDD0502418D4}" type="datetimeFigureOut">
              <a:rPr lang="en-GB" smtClean="0"/>
              <a:t>14/09/2026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6448621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p:cNvSpPr>
            <a:spLocks noGrp="1"/>
          </p:cNvSpPr>
          <p:nvPr>
            <p:ph type="dt" sz="half" idx="10"/>
          </p:nvPr>
        </p:nvSpPr>
        <p:spPr/>
        <p:txBody>
          <a:bodyPr/>
          <a:lstStyle/>
          <a:p>
            <a:fld id="{846CE7D5-CF57-46EF-B807-FDD0502418D4}" type="datetimeFigureOut">
              <a:rPr lang="en-GB" smtClean="0"/>
              <a:t>14/09/2026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1636841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GB" smtClean="0"/>
              <a:t>14/09/2026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7208436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GB" smtClean="0"/>
              <a:t>14/09/2026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16449106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14/09/2026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3537559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14/09/2026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9438519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14/09/2026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49830823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14/09/2026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1318802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7"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6"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3" y="2733709"/>
            <a:ext cx="8092357" cy="1373070"/>
          </a:xfrm>
        </p:spPr>
        <p:txBody>
          <a:bodyPr anchor="b">
            <a:noAutofit/>
          </a:bodyPr>
          <a:lstStyle>
            <a:lvl1pPr algn="r">
              <a:defRPr sz="4800"/>
            </a:lvl1pPr>
          </a:lstStyle>
          <a:p>
            <a:r>
              <a:rPr lang="en-US"/>
              <a:t>Click to edit Master title style</a:t>
            </a:r>
          </a:p>
        </p:txBody>
      </p:sp>
      <p:sp>
        <p:nvSpPr>
          <p:cNvPr id="3" name="Subtitle 2"/>
          <p:cNvSpPr>
            <a:spLocks noGrp="1"/>
          </p:cNvSpPr>
          <p:nvPr>
            <p:ph type="subTitle" idx="1"/>
          </p:nvPr>
        </p:nvSpPr>
        <p:spPr>
          <a:xfrm>
            <a:off x="680322" y="4394041"/>
            <a:ext cx="8144135"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a:xfrm>
            <a:off x="6074207" y="5936189"/>
            <a:ext cx="2743200" cy="365125"/>
          </a:xfrm>
        </p:spPr>
        <p:txBody>
          <a:bodyPr/>
          <a:lstStyle/>
          <a:p>
            <a:fld id="{5BCAD085-E8A6-8845-BD4E-CB4CCA059FC4}" type="datetimeFigureOut">
              <a:rPr lang="en-US" smtClean="0"/>
              <a:t>9/14/2026</a:t>
            </a:fld>
            <a:endParaRPr lang="en-US"/>
          </a:p>
        </p:txBody>
      </p:sp>
      <p:sp>
        <p:nvSpPr>
          <p:cNvPr id="5" name="Footer Placeholder 4"/>
          <p:cNvSpPr>
            <a:spLocks noGrp="1"/>
          </p:cNvSpPr>
          <p:nvPr>
            <p:ph type="ftr" sz="quarter" idx="11"/>
          </p:nvPr>
        </p:nvSpPr>
        <p:spPr>
          <a:xfrm>
            <a:off x="711202" y="5936190"/>
            <a:ext cx="5362221" cy="365125"/>
          </a:xfrm>
        </p:spPr>
        <p:txBody>
          <a:bodyPr/>
          <a:lstStyle/>
          <a:p>
            <a:endParaRPr lang="en-US"/>
          </a:p>
        </p:txBody>
      </p:sp>
      <p:sp>
        <p:nvSpPr>
          <p:cNvPr id="6" name="Slide Number Placeholder 5"/>
          <p:cNvSpPr>
            <a:spLocks noGrp="1"/>
          </p:cNvSpPr>
          <p:nvPr>
            <p:ph type="sldNum" sz="quarter" idx="12"/>
          </p:nvPr>
        </p:nvSpPr>
        <p:spPr>
          <a:xfrm>
            <a:off x="9347200" y="2750337"/>
            <a:ext cx="1827057" cy="1356442"/>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05644927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27" name="Group 26"/>
          <p:cNvGrpSpPr/>
          <p:nvPr/>
        </p:nvGrpSpPr>
        <p:grpSpPr>
          <a:xfrm>
            <a:off x="0" y="609601"/>
            <a:ext cx="12215959" cy="1677035"/>
            <a:chOff x="0" y="2895600"/>
            <a:chExt cx="9161969" cy="1677035"/>
          </a:xfrm>
        </p:grpSpPr>
        <p:pic>
          <p:nvPicPr>
            <p:cNvPr id="28" name="Picture 2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9" name="Picture 28"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0" name="Rectangle 2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1" name="Rectangle 3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08717101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18" name="Group 17"/>
          <p:cNvGrpSpPr/>
          <p:nvPr/>
        </p:nvGrpSpPr>
        <p:grpSpPr>
          <a:xfrm>
            <a:off x="0" y="2728433"/>
            <a:ext cx="12215959" cy="1677035"/>
            <a:chOff x="0" y="2895600"/>
            <a:chExt cx="9161969" cy="1677035"/>
          </a:xfrm>
        </p:grpSpPr>
        <p:pic>
          <p:nvPicPr>
            <p:cNvPr id="19" name="Picture 18"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0" name="Picture 19"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1" name="Rectangle 20"/>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 name="Rectangle 21"/>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708852" y="2869895"/>
            <a:ext cx="9185533" cy="1090788"/>
          </a:xfrm>
        </p:spPr>
        <p:txBody>
          <a:bodyPr anchor="ctr">
            <a:normAutofit/>
          </a:bodyPr>
          <a:lstStyle>
            <a:lvl1pPr algn="r">
              <a:defRPr sz="3600"/>
            </a:lvl1pPr>
          </a:lstStyle>
          <a:p>
            <a:r>
              <a:rPr lang="en-US"/>
              <a:t>Click to edit Master title style</a:t>
            </a:r>
          </a:p>
        </p:txBody>
      </p:sp>
      <p:sp>
        <p:nvSpPr>
          <p:cNvPr id="3" name="Text Placeholder 2"/>
          <p:cNvSpPr>
            <a:spLocks noGrp="1"/>
          </p:cNvSpPr>
          <p:nvPr>
            <p:ph type="body" idx="1"/>
          </p:nvPr>
        </p:nvSpPr>
        <p:spPr>
          <a:xfrm>
            <a:off x="708852" y="4232173"/>
            <a:ext cx="9185533"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154413" y="5936189"/>
            <a:ext cx="2743200" cy="365125"/>
          </a:xfrm>
        </p:spPr>
        <p:txBody>
          <a:bodyPr/>
          <a:lstStyle/>
          <a:p>
            <a:fld id="{5BCAD085-E8A6-8845-BD4E-CB4CCA059FC4}" type="datetimeFigureOut">
              <a:rPr lang="en-US" smtClean="0"/>
              <a:t>9/14/2026</a:t>
            </a:fld>
            <a:endParaRPr lang="en-US"/>
          </a:p>
        </p:txBody>
      </p:sp>
      <p:sp>
        <p:nvSpPr>
          <p:cNvPr id="5" name="Footer Placeholder 4"/>
          <p:cNvSpPr>
            <a:spLocks noGrp="1"/>
          </p:cNvSpPr>
          <p:nvPr>
            <p:ph type="ftr" sz="quarter" idx="11"/>
          </p:nvPr>
        </p:nvSpPr>
        <p:spPr>
          <a:xfrm>
            <a:off x="711201" y="5936190"/>
            <a:ext cx="6446231" cy="365125"/>
          </a:xfrm>
        </p:spPr>
        <p:txBody>
          <a:bodyPr/>
          <a:lstStyle/>
          <a:p>
            <a:endParaRPr lang="en-US"/>
          </a:p>
        </p:txBody>
      </p:sp>
      <p:sp>
        <p:nvSpPr>
          <p:cNvPr id="6" name="Slide Number Placeholder 5"/>
          <p:cNvSpPr>
            <a:spLocks noGrp="1"/>
          </p:cNvSpPr>
          <p:nvPr>
            <p:ph type="sldNum" sz="quarter" idx="12"/>
          </p:nvPr>
        </p:nvSpPr>
        <p:spPr>
          <a:xfrm>
            <a:off x="10475251" y="2869897"/>
            <a:ext cx="1533115" cy="1090789"/>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537127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17" name="Group 16"/>
          <p:cNvGrpSpPr/>
          <p:nvPr/>
        </p:nvGrpSpPr>
        <p:grpSpPr>
          <a:xfrm>
            <a:off x="0" y="609601"/>
            <a:ext cx="12215959" cy="1677035"/>
            <a:chOff x="0" y="2895600"/>
            <a:chExt cx="9161969" cy="1677035"/>
          </a:xfrm>
        </p:grpSpPr>
        <p:pic>
          <p:nvPicPr>
            <p:cNvPr id="18" name="Picture 1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9" name="Picture 18"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0" name="Rectangle 1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711200" y="753228"/>
            <a:ext cx="9183187" cy="1080938"/>
          </a:xfrm>
        </p:spPr>
        <p:txBody>
          <a:bodyPr/>
          <a:lstStyle/>
          <a:p>
            <a:r>
              <a:rPr lang="en-US"/>
              <a:t>Click to edit Master title style</a:t>
            </a:r>
          </a:p>
        </p:txBody>
      </p:sp>
      <p:sp>
        <p:nvSpPr>
          <p:cNvPr id="3" name="Content Placeholder 2"/>
          <p:cNvSpPr>
            <a:spLocks noGrp="1"/>
          </p:cNvSpPr>
          <p:nvPr>
            <p:ph sz="half" idx="1"/>
          </p:nvPr>
        </p:nvSpPr>
        <p:spPr>
          <a:xfrm>
            <a:off x="711201" y="2336873"/>
            <a:ext cx="4477199"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414838" y="2336873"/>
            <a:ext cx="447954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8145006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28" name="Group 27"/>
          <p:cNvGrpSpPr/>
          <p:nvPr/>
        </p:nvGrpSpPr>
        <p:grpSpPr>
          <a:xfrm>
            <a:off x="0" y="609601"/>
            <a:ext cx="12215959" cy="1677035"/>
            <a:chOff x="0" y="2895600"/>
            <a:chExt cx="9161969" cy="1677035"/>
          </a:xfrm>
        </p:grpSpPr>
        <p:pic>
          <p:nvPicPr>
            <p:cNvPr id="29" name="Picture 28"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30" name="Picture 29"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1" name="Rectangle 30"/>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Rectangle 31"/>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708852" y="753231"/>
            <a:ext cx="9195379" cy="1080937"/>
          </a:xfrm>
        </p:spPr>
        <p:txBody>
          <a:bodyPr/>
          <a:lstStyle/>
          <a:p>
            <a:r>
              <a:rPr lang="en-US"/>
              <a:t>Click to edit Master title style</a:t>
            </a:r>
          </a:p>
        </p:txBody>
      </p:sp>
      <p:sp>
        <p:nvSpPr>
          <p:cNvPr id="3" name="Text Placeholder 2"/>
          <p:cNvSpPr>
            <a:spLocks noGrp="1"/>
          </p:cNvSpPr>
          <p:nvPr>
            <p:ph type="body" idx="1"/>
          </p:nvPr>
        </p:nvSpPr>
        <p:spPr>
          <a:xfrm>
            <a:off x="1014651" y="2336875"/>
            <a:ext cx="4193440"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708852" y="3030010"/>
            <a:ext cx="4489393"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710195" y="2336873"/>
            <a:ext cx="4194036"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414839" y="3030010"/>
            <a:ext cx="4489392"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9/14/2026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3223649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15" name="Group 14"/>
          <p:cNvGrpSpPr/>
          <p:nvPr/>
        </p:nvGrpSpPr>
        <p:grpSpPr>
          <a:xfrm>
            <a:off x="0" y="609601"/>
            <a:ext cx="12215959" cy="1677035"/>
            <a:chOff x="0" y="2895600"/>
            <a:chExt cx="9161969" cy="1677035"/>
          </a:xfrm>
        </p:grpSpPr>
        <p:pic>
          <p:nvPicPr>
            <p:cNvPr id="16" name="Picture 15"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7" name="Picture 16"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18" name="Rectangle 17"/>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Rectangle 18"/>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9/14/2026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32973552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12" name="Picture 11" descr="HD-ShadowShort.png"/>
          <p:cNvPicPr>
            <a:picLocks noChangeAspect="1"/>
          </p:cNvPicPr>
          <p:nvPr/>
        </p:nvPicPr>
        <p:blipFill rotWithShape="1">
          <a:blip r:embed="rId2">
            <a:extLst>
              <a:ext uri="{28A0092B-C50C-407E-A947-70E740481C1C}">
                <a14:useLocalDpi xmlns:a14="http://schemas.microsoft.com/office/drawing/2010/main" val="0"/>
              </a:ext>
            </a:extLst>
          </a:blip>
          <a:srcRect r="9871"/>
          <a:stretch/>
        </p:blipFill>
        <p:spPr>
          <a:xfrm>
            <a:off x="10289623" y="1973262"/>
            <a:ext cx="1926336" cy="144270"/>
          </a:xfrm>
          <a:prstGeom prst="rect">
            <a:avLst/>
          </a:prstGeom>
        </p:spPr>
      </p:pic>
      <p:sp>
        <p:nvSpPr>
          <p:cNvPr id="14" name="Rectangle 13"/>
          <p:cNvSpPr/>
          <p:nvPr/>
        </p:nvSpPr>
        <p:spPr>
          <a:xfrm>
            <a:off x="10281026" y="609600"/>
            <a:ext cx="1910975"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5BCAD085-E8A6-8845-BD4E-CB4CCA059FC4}" type="datetimeFigureOut">
              <a:rPr lang="en-US" smtClean="0"/>
              <a:t>9/14/2026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2704926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17" name="Group 16"/>
          <p:cNvGrpSpPr/>
          <p:nvPr/>
        </p:nvGrpSpPr>
        <p:grpSpPr>
          <a:xfrm>
            <a:off x="0" y="609601"/>
            <a:ext cx="12215959" cy="1677035"/>
            <a:chOff x="0" y="2895600"/>
            <a:chExt cx="9161969" cy="1677035"/>
          </a:xfrm>
        </p:grpSpPr>
        <p:pic>
          <p:nvPicPr>
            <p:cNvPr id="18" name="Picture 1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9" name="Picture 18"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0" name="Rectangle 1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708852" y="753227"/>
            <a:ext cx="9195379" cy="1080940"/>
          </a:xfrm>
        </p:spPr>
        <p:txBody>
          <a:bodyPr anchor="ctr">
            <a:normAutofit/>
          </a:bodyPr>
          <a:lstStyle>
            <a:lvl1pPr>
              <a:defRPr sz="3600"/>
            </a:lvl1pPr>
          </a:lstStyle>
          <a:p>
            <a:r>
              <a:rPr lang="en-US"/>
              <a:t>Click to edit Master title style</a:t>
            </a:r>
          </a:p>
        </p:txBody>
      </p:sp>
      <p:sp>
        <p:nvSpPr>
          <p:cNvPr id="3" name="Content Placeholder 2"/>
          <p:cNvSpPr>
            <a:spLocks noGrp="1"/>
          </p:cNvSpPr>
          <p:nvPr>
            <p:ph idx="1"/>
          </p:nvPr>
        </p:nvSpPr>
        <p:spPr>
          <a:xfrm>
            <a:off x="4685847" y="2336875"/>
            <a:ext cx="5218384" cy="3599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711201" y="2336874"/>
            <a:ext cx="3728320"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47964811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7" name="Group 16"/>
          <p:cNvGrpSpPr/>
          <p:nvPr/>
        </p:nvGrpSpPr>
        <p:grpSpPr>
          <a:xfrm>
            <a:off x="0" y="609601"/>
            <a:ext cx="12215959" cy="1677035"/>
            <a:chOff x="0" y="2895600"/>
            <a:chExt cx="9161969" cy="1677035"/>
          </a:xfrm>
        </p:grpSpPr>
        <p:pic>
          <p:nvPicPr>
            <p:cNvPr id="18" name="Picture 1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9" name="Picture 18"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0" name="Rectangle 1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708852" y="753228"/>
            <a:ext cx="9195379" cy="1080938"/>
          </a:xfrm>
        </p:spPr>
        <p:txBody>
          <a:bodyPr anchor="ctr">
            <a:normAutofit/>
          </a:bodyPr>
          <a:lstStyle>
            <a:lvl1pPr>
              <a:defRPr sz="3600"/>
            </a:lvl1pPr>
          </a:lstStyle>
          <a:p>
            <a:r>
              <a:rPr lang="en-US"/>
              <a:t>Click to edit Master title style</a:t>
            </a:r>
          </a:p>
        </p:txBody>
      </p:sp>
      <p:sp>
        <p:nvSpPr>
          <p:cNvPr id="3" name="Picture Placeholder 2"/>
          <p:cNvSpPr>
            <a:spLocks noGrp="1" noChangeAspect="1"/>
          </p:cNvSpPr>
          <p:nvPr>
            <p:ph type="pic" idx="1"/>
          </p:nvPr>
        </p:nvSpPr>
        <p:spPr>
          <a:xfrm>
            <a:off x="4681275" y="2336874"/>
            <a:ext cx="5222956"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708851" y="2336875"/>
            <a:ext cx="373131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06658863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20" name="Group 19"/>
          <p:cNvGrpSpPr/>
          <p:nvPr/>
        </p:nvGrpSpPr>
        <p:grpSpPr>
          <a:xfrm>
            <a:off x="0" y="4572001"/>
            <a:ext cx="12215959" cy="1677035"/>
            <a:chOff x="0" y="2895600"/>
            <a:chExt cx="9161969" cy="1677035"/>
          </a:xfrm>
        </p:grpSpPr>
        <p:pic>
          <p:nvPicPr>
            <p:cNvPr id="24" name="Picture 23"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5" name="Picture 24"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6" name="Rectangle 25"/>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711204" y="4711617"/>
            <a:ext cx="9193027" cy="544482"/>
          </a:xfrm>
        </p:spPr>
        <p:txBody>
          <a:bodyPr anchor="b">
            <a:normAutofit/>
          </a:bodyPr>
          <a:lstStyle>
            <a:lvl1pPr>
              <a:defRPr sz="2400"/>
            </a:lvl1pPr>
          </a:lstStyle>
          <a:p>
            <a:r>
              <a:rPr lang="en-US"/>
              <a:t>Click to edit Master title style</a:t>
            </a:r>
          </a:p>
        </p:txBody>
      </p:sp>
      <p:sp>
        <p:nvSpPr>
          <p:cNvPr id="3" name="Picture Placeholder 2"/>
          <p:cNvSpPr>
            <a:spLocks noGrp="1" noChangeAspect="1"/>
          </p:cNvSpPr>
          <p:nvPr>
            <p:ph type="pic" idx="1"/>
          </p:nvPr>
        </p:nvSpPr>
        <p:spPr>
          <a:xfrm>
            <a:off x="708852" y="609599"/>
            <a:ext cx="919537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711202" y="5256099"/>
            <a:ext cx="9193029" cy="54781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475251" y="4711311"/>
            <a:ext cx="1533115" cy="1090789"/>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77451925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grpSp>
        <p:nvGrpSpPr>
          <p:cNvPr id="21" name="Group 20"/>
          <p:cNvGrpSpPr/>
          <p:nvPr/>
        </p:nvGrpSpPr>
        <p:grpSpPr>
          <a:xfrm>
            <a:off x="0" y="4572001"/>
            <a:ext cx="12215959" cy="1677035"/>
            <a:chOff x="0" y="2895600"/>
            <a:chExt cx="9161969" cy="1677035"/>
          </a:xfrm>
        </p:grpSpPr>
        <p:pic>
          <p:nvPicPr>
            <p:cNvPr id="22" name="Picture 21"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3" name="Picture 22"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4" name="Rectangle 23"/>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699007" y="609597"/>
            <a:ext cx="9195379" cy="3592750"/>
          </a:xfrm>
        </p:spPr>
        <p:txBody>
          <a:bodyPr anchor="ctr"/>
          <a:lstStyle>
            <a:lvl1pPr>
              <a:defRPr sz="3200"/>
            </a:lvl1pPr>
          </a:lstStyle>
          <a:p>
            <a:r>
              <a:rPr lang="en-US"/>
              <a:t>Click to edit Master title style</a:t>
            </a:r>
          </a:p>
        </p:txBody>
      </p:sp>
      <p:sp>
        <p:nvSpPr>
          <p:cNvPr id="4" name="Text Placeholder 3"/>
          <p:cNvSpPr>
            <a:spLocks noGrp="1"/>
          </p:cNvSpPr>
          <p:nvPr>
            <p:ph type="body" sz="half" idx="2"/>
          </p:nvPr>
        </p:nvSpPr>
        <p:spPr>
          <a:xfrm>
            <a:off x="708851" y="4710340"/>
            <a:ext cx="9185535" cy="1101764"/>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475251" y="4711617"/>
            <a:ext cx="1533115" cy="1090789"/>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95476582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grpSp>
        <p:nvGrpSpPr>
          <p:cNvPr id="29" name="Group 28"/>
          <p:cNvGrpSpPr/>
          <p:nvPr/>
        </p:nvGrpSpPr>
        <p:grpSpPr>
          <a:xfrm>
            <a:off x="0" y="4572001"/>
            <a:ext cx="12215959" cy="1677035"/>
            <a:chOff x="0" y="2895600"/>
            <a:chExt cx="9161969" cy="1677035"/>
          </a:xfrm>
        </p:grpSpPr>
        <p:pic>
          <p:nvPicPr>
            <p:cNvPr id="30" name="Picture 29"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31" name="Picture 30"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2" name="Rectangle 31"/>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1023895" y="616984"/>
            <a:ext cx="8566863" cy="3036061"/>
          </a:xfrm>
        </p:spPr>
        <p:txBody>
          <a:bodyPr anchor="ctr"/>
          <a:lstStyle>
            <a:lvl1pPr>
              <a:defRPr sz="3200"/>
            </a:lvl1pPr>
          </a:lstStyle>
          <a:p>
            <a:r>
              <a:rPr lang="en-US"/>
              <a:t>Click to edit Master title style</a:t>
            </a:r>
          </a:p>
        </p:txBody>
      </p:sp>
      <p:sp>
        <p:nvSpPr>
          <p:cNvPr id="12" name="Text Placeholder 3"/>
          <p:cNvSpPr>
            <a:spLocks noGrp="1"/>
          </p:cNvSpPr>
          <p:nvPr>
            <p:ph type="body" sz="half" idx="13"/>
          </p:nvPr>
        </p:nvSpPr>
        <p:spPr>
          <a:xfrm>
            <a:off x="1319252" y="3660763"/>
            <a:ext cx="7983641"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708852" y="4710340"/>
            <a:ext cx="9205225" cy="1101764"/>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475251" y="4709927"/>
            <a:ext cx="1533115" cy="1090789"/>
          </a:xfrm>
        </p:spPr>
        <p:txBody>
          <a:bodyPr/>
          <a:lstStyle/>
          <a:p>
            <a:fld id="{C1FF6DA9-008F-8B48-92A6-B652298478BF}" type="slidenum">
              <a:rPr lang="en-US" smtClean="0"/>
              <a:t>‹#›</a:t>
            </a:fld>
            <a:endParaRPr lang="en-US"/>
          </a:p>
        </p:txBody>
      </p:sp>
      <p:sp>
        <p:nvSpPr>
          <p:cNvPr id="27" name="TextBox 26"/>
          <p:cNvSpPr txBox="1"/>
          <p:nvPr/>
        </p:nvSpPr>
        <p:spPr>
          <a:xfrm>
            <a:off x="361243" y="748116"/>
            <a:ext cx="711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a:solidFill>
                  <a:schemeClr val="tx1"/>
                </a:solidFill>
                <a:effectLst/>
              </a:rPr>
              <a:t>“</a:t>
            </a:r>
          </a:p>
        </p:txBody>
      </p:sp>
      <p:sp>
        <p:nvSpPr>
          <p:cNvPr id="28" name="TextBox 27"/>
          <p:cNvSpPr txBox="1"/>
          <p:nvPr/>
        </p:nvSpPr>
        <p:spPr>
          <a:xfrm>
            <a:off x="9289588" y="2998574"/>
            <a:ext cx="609600" cy="584777"/>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a:solidFill>
                  <a:schemeClr val="tx1"/>
                </a:solidFill>
                <a:effectLst/>
              </a:rPr>
              <a:t>”</a:t>
            </a:r>
          </a:p>
        </p:txBody>
      </p:sp>
    </p:spTree>
    <p:extLst>
      <p:ext uri="{BB962C8B-B14F-4D97-AF65-F5344CB8AC3E}">
        <p14:creationId xmlns:p14="http://schemas.microsoft.com/office/powerpoint/2010/main" val="124985351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grpSp>
        <p:nvGrpSpPr>
          <p:cNvPr id="22" name="Group 21"/>
          <p:cNvGrpSpPr/>
          <p:nvPr/>
        </p:nvGrpSpPr>
        <p:grpSpPr>
          <a:xfrm>
            <a:off x="0" y="4572001"/>
            <a:ext cx="12215959" cy="1677035"/>
            <a:chOff x="0" y="2895600"/>
            <a:chExt cx="9161969" cy="1677035"/>
          </a:xfrm>
        </p:grpSpPr>
        <p:pic>
          <p:nvPicPr>
            <p:cNvPr id="23" name="Picture 22"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4" name="Picture 23"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5" name="Rectangle 24"/>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708851" y="4710340"/>
            <a:ext cx="9195379" cy="589812"/>
          </a:xfrm>
        </p:spPr>
        <p:txBody>
          <a:bodyPr anchor="b"/>
          <a:lstStyle>
            <a:lvl1pPr>
              <a:defRPr sz="3200"/>
            </a:lvl1pPr>
          </a:lstStyle>
          <a:p>
            <a:r>
              <a:rPr lang="en-US"/>
              <a:t>Click to edit Master title style</a:t>
            </a:r>
          </a:p>
        </p:txBody>
      </p:sp>
      <p:sp>
        <p:nvSpPr>
          <p:cNvPr id="4" name="Text Placeholder 3"/>
          <p:cNvSpPr>
            <a:spLocks noGrp="1"/>
          </p:cNvSpPr>
          <p:nvPr>
            <p:ph type="body" sz="half" idx="2"/>
          </p:nvPr>
        </p:nvSpPr>
        <p:spPr>
          <a:xfrm>
            <a:off x="708852" y="5300150"/>
            <a:ext cx="9195379" cy="51195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475251" y="4709927"/>
            <a:ext cx="1533115" cy="1090789"/>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0542727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grpSp>
        <p:nvGrpSpPr>
          <p:cNvPr id="23" name="Group 22"/>
          <p:cNvGrpSpPr/>
          <p:nvPr/>
        </p:nvGrpSpPr>
        <p:grpSpPr>
          <a:xfrm>
            <a:off x="0" y="609601"/>
            <a:ext cx="12215959" cy="1677035"/>
            <a:chOff x="0" y="2895600"/>
            <a:chExt cx="9161969" cy="1677035"/>
          </a:xfrm>
        </p:grpSpPr>
        <p:pic>
          <p:nvPicPr>
            <p:cNvPr id="24" name="Picture 23"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5" name="Picture 24"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6" name="Rectangle 25"/>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15" name="Title 1"/>
          <p:cNvSpPr>
            <a:spLocks noGrp="1"/>
          </p:cNvSpPr>
          <p:nvPr>
            <p:ph type="title"/>
          </p:nvPr>
        </p:nvSpPr>
        <p:spPr>
          <a:xfrm>
            <a:off x="708852" y="753228"/>
            <a:ext cx="9195379" cy="1080938"/>
          </a:xfrm>
        </p:spPr>
        <p:txBody>
          <a:bodyPr/>
          <a:lstStyle/>
          <a:p>
            <a:r>
              <a:rPr lang="en-US"/>
              <a:t>Click to edit Master title style</a:t>
            </a:r>
          </a:p>
        </p:txBody>
      </p:sp>
      <p:sp>
        <p:nvSpPr>
          <p:cNvPr id="7" name="Text Placeholder 2"/>
          <p:cNvSpPr>
            <a:spLocks noGrp="1"/>
          </p:cNvSpPr>
          <p:nvPr>
            <p:ph type="body" idx="1"/>
          </p:nvPr>
        </p:nvSpPr>
        <p:spPr>
          <a:xfrm>
            <a:off x="710172" y="2329489"/>
            <a:ext cx="292608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719703" y="3015291"/>
            <a:ext cx="292608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837884" y="2336873"/>
            <a:ext cx="292608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839613" y="3007907"/>
            <a:ext cx="292608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6968181" y="2336873"/>
            <a:ext cx="292608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6978027" y="3007906"/>
            <a:ext cx="292608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5BCAD085-E8A6-8845-BD4E-CB4CCA059FC4}" type="datetimeFigureOut">
              <a:rPr lang="en-US" smtClean="0"/>
              <a:t>9/14/2026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12780121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grpSp>
        <p:nvGrpSpPr>
          <p:cNvPr id="34" name="Group 33"/>
          <p:cNvGrpSpPr/>
          <p:nvPr/>
        </p:nvGrpSpPr>
        <p:grpSpPr>
          <a:xfrm>
            <a:off x="0" y="609601"/>
            <a:ext cx="12215959" cy="1677035"/>
            <a:chOff x="0" y="2895600"/>
            <a:chExt cx="9161969" cy="1677035"/>
          </a:xfrm>
        </p:grpSpPr>
        <p:pic>
          <p:nvPicPr>
            <p:cNvPr id="35" name="Picture 34"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36" name="Picture 35"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7" name="Rectangle 36"/>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8" name="Rectangle 37"/>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0" name="Title 1"/>
          <p:cNvSpPr>
            <a:spLocks noGrp="1"/>
          </p:cNvSpPr>
          <p:nvPr>
            <p:ph type="title"/>
          </p:nvPr>
        </p:nvSpPr>
        <p:spPr>
          <a:xfrm>
            <a:off x="708852" y="753228"/>
            <a:ext cx="9195379" cy="1080938"/>
          </a:xfrm>
        </p:spPr>
        <p:txBody>
          <a:bodyPr/>
          <a:lstStyle/>
          <a:p>
            <a:r>
              <a:rPr lang="en-US"/>
              <a:t>Click to edit Master title style</a:t>
            </a:r>
          </a:p>
        </p:txBody>
      </p:sp>
      <p:sp>
        <p:nvSpPr>
          <p:cNvPr id="19" name="Text Placeholder 2"/>
          <p:cNvSpPr>
            <a:spLocks noGrp="1"/>
          </p:cNvSpPr>
          <p:nvPr>
            <p:ph type="body" idx="1"/>
          </p:nvPr>
        </p:nvSpPr>
        <p:spPr>
          <a:xfrm>
            <a:off x="709856" y="4297503"/>
            <a:ext cx="2923009"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709856" y="2336873"/>
            <a:ext cx="2923009"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1" name="Text Placeholder 3"/>
          <p:cNvSpPr>
            <a:spLocks noGrp="1"/>
          </p:cNvSpPr>
          <p:nvPr>
            <p:ph type="body" sz="half" idx="18"/>
          </p:nvPr>
        </p:nvSpPr>
        <p:spPr>
          <a:xfrm>
            <a:off x="709856" y="4873765"/>
            <a:ext cx="2923009"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827329" y="4297503"/>
            <a:ext cx="2953427"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827329" y="2336873"/>
            <a:ext cx="2953427"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4" name="Text Placeholder 3"/>
          <p:cNvSpPr>
            <a:spLocks noGrp="1"/>
          </p:cNvSpPr>
          <p:nvPr>
            <p:ph type="body" sz="half" idx="19"/>
          </p:nvPr>
        </p:nvSpPr>
        <p:spPr>
          <a:xfrm>
            <a:off x="3825977" y="4873764"/>
            <a:ext cx="2957339"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6974705" y="4297503"/>
            <a:ext cx="2925777"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6974704" y="2336873"/>
            <a:ext cx="2925777"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7" name="Text Placeholder 3"/>
          <p:cNvSpPr>
            <a:spLocks noGrp="1"/>
          </p:cNvSpPr>
          <p:nvPr>
            <p:ph type="body" sz="half" idx="20"/>
          </p:nvPr>
        </p:nvSpPr>
        <p:spPr>
          <a:xfrm>
            <a:off x="6974579" y="4873762"/>
            <a:ext cx="2929652"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5BCAD085-E8A6-8845-BD4E-CB4CCA059FC4}" type="datetimeFigureOut">
              <a:rPr lang="en-US" smtClean="0"/>
              <a:t>9/14/2026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47599168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16" name="Group 15"/>
          <p:cNvGrpSpPr/>
          <p:nvPr/>
        </p:nvGrpSpPr>
        <p:grpSpPr>
          <a:xfrm>
            <a:off x="0" y="609601"/>
            <a:ext cx="12215959" cy="1677035"/>
            <a:chOff x="0" y="2895600"/>
            <a:chExt cx="9161969" cy="1677035"/>
          </a:xfrm>
        </p:grpSpPr>
        <p:pic>
          <p:nvPicPr>
            <p:cNvPr id="17" name="Picture 16"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8" name="Picture 17"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19" name="Rectangle 18"/>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708852" y="753228"/>
            <a:ext cx="9195379" cy="1080938"/>
          </a:xfrm>
        </p:spPr>
        <p:txBody>
          <a:bodyPr/>
          <a:lstStyle>
            <a:lvl1pPr algn="r">
              <a:defRPr/>
            </a:lvl1p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1803730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14" name="Group 13"/>
          <p:cNvGrpSpPr/>
          <p:nvPr/>
        </p:nvGrpSpPr>
        <p:grpSpPr>
          <a:xfrm rot="5400000">
            <a:off x="7244167" y="2519146"/>
            <a:ext cx="6862555" cy="1824265"/>
            <a:chOff x="2281445" y="609600"/>
            <a:chExt cx="6862555" cy="1368199"/>
          </a:xfrm>
        </p:grpSpPr>
        <p:sp>
          <p:nvSpPr>
            <p:cNvPr id="12" name="Rectangle 11"/>
            <p:cNvSpPr/>
            <p:nvPr/>
          </p:nvSpPr>
          <p:spPr bwMode="ltGray">
            <a:xfrm>
              <a:off x="2281445" y="609601"/>
              <a:ext cx="5285695"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7710769" y="609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9953064" y="609597"/>
            <a:ext cx="1426136" cy="4461936"/>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0322" y="609599"/>
            <a:ext cx="8768479" cy="53265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705525" y="5936189"/>
            <a:ext cx="2743200" cy="365125"/>
          </a:xfrm>
        </p:spPr>
        <p:txBody>
          <a:bodyPr/>
          <a:lstStyle/>
          <a:p>
            <a:fld id="{5BCAD085-E8A6-8845-BD4E-CB4CCA059FC4}" type="datetimeFigureOut">
              <a:rPr lang="en-US" smtClean="0"/>
              <a:t>9/14/2026</a:t>
            </a:fld>
            <a:endParaRPr lang="en-US"/>
          </a:p>
        </p:txBody>
      </p:sp>
      <p:sp>
        <p:nvSpPr>
          <p:cNvPr id="5" name="Footer Placeholder 4"/>
          <p:cNvSpPr>
            <a:spLocks noGrp="1"/>
          </p:cNvSpPr>
          <p:nvPr>
            <p:ph type="ftr" sz="quarter" idx="11"/>
          </p:nvPr>
        </p:nvSpPr>
        <p:spPr>
          <a:xfrm>
            <a:off x="680322" y="5936190"/>
            <a:ext cx="6025279" cy="365125"/>
          </a:xfrm>
        </p:spPr>
        <p:txBody>
          <a:bodyPr/>
          <a:lstStyle/>
          <a:p>
            <a:endParaRPr lang="en-US"/>
          </a:p>
        </p:txBody>
      </p:sp>
      <p:sp>
        <p:nvSpPr>
          <p:cNvPr id="6" name="Slide Number Placeholder 5"/>
          <p:cNvSpPr>
            <a:spLocks noGrp="1"/>
          </p:cNvSpPr>
          <p:nvPr>
            <p:ph type="sldNum" sz="quarter" idx="12"/>
          </p:nvPr>
        </p:nvSpPr>
        <p:spPr>
          <a:xfrm>
            <a:off x="9908203" y="5432500"/>
            <a:ext cx="1532848" cy="1273100"/>
          </a:xfrm>
        </p:spPr>
        <p:txBody>
          <a:bodyPr anchor="t"/>
          <a:lstStyle>
            <a:lvl1pPr algn="ctr">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39696137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18"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slideLayout" Target="../slideLayouts/slideLayout40.xml"/><Relationship Id="rId2" Type="http://schemas.openxmlformats.org/officeDocument/2006/relationships/slideLayout" Target="../slideLayouts/slideLayout25.xml"/><Relationship Id="rId16" Type="http://schemas.openxmlformats.org/officeDocument/2006/relationships/slideLayout" Target="../slideLayouts/slideLayout39.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10" Type="http://schemas.openxmlformats.org/officeDocument/2006/relationships/slideLayout" Target="../slideLayouts/slideLayout33.xml"/><Relationship Id="rId19" Type="http://schemas.openxmlformats.org/officeDocument/2006/relationships/image" Target="../media/image1.png"/><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82000"/>
                  </a:schemeClr>
                </a:solidFill>
              </a:defRPr>
            </a:lvl1pPr>
          </a:lstStyle>
          <a:p>
            <a:fld id="{846CE7D5-CF57-46EF-B807-FDD0502418D4}" type="datetimeFigureOut">
              <a:rPr lang="en-GB" smtClean="0"/>
              <a:t>14/09/2026</a:t>
            </a:fld>
            <a:endParaRPr lang="en-GB"/>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GB"/>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82000"/>
                  </a:schemeClr>
                </a:solidFill>
              </a:defRPr>
            </a:lvl1pPr>
          </a:lstStyle>
          <a:p>
            <a:fld id="{330EA680-D336-4FF7-8B7A-9848BB0A1C32}" type="slidenum">
              <a:rPr lang="en-GB" smtClean="0"/>
              <a:t>‹#›</a:t>
            </a:fld>
            <a:endParaRPr lang="en-GB"/>
          </a:p>
        </p:txBody>
      </p:sp>
    </p:spTree>
    <p:extLst>
      <p:ext uri="{BB962C8B-B14F-4D97-AF65-F5344CB8AC3E}">
        <p14:creationId xmlns:p14="http://schemas.microsoft.com/office/powerpoint/2010/main" val="2026331208"/>
      </p:ext>
    </p:extLst>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74"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GB"/>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GB" smtClean="0"/>
              <a:t>14/09/2026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GB" smtClean="0"/>
              <a:t>‹#›</a:t>
            </a:fld>
            <a:endParaRPr lang="en-GB"/>
          </a:p>
        </p:txBody>
      </p:sp>
    </p:spTree>
    <p:extLst>
      <p:ext uri="{BB962C8B-B14F-4D97-AF65-F5344CB8AC3E}">
        <p14:creationId xmlns:p14="http://schemas.microsoft.com/office/powerpoint/2010/main" val="4171081484"/>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7" name="Picture 3" descr="C:\Users\James\Desktop\msft\Berlin\build Assets\hashOverlaySD-FullResolve.png"/>
          <p:cNvPicPr>
            <a:picLocks noChangeAspect="1" noChangeArrowheads="1"/>
          </p:cNvPicPr>
          <p:nvPr/>
        </p:nvPicPr>
        <p:blipFill>
          <a:blip r:embed="rId19">
            <a:alphaModFix amt="10000"/>
            <a:extLst>
              <a:ext uri="{28A0092B-C50C-407E-A947-70E740481C1C}">
                <a14:useLocalDpi xmlns:a14="http://schemas.microsoft.com/office/drawing/2010/main" val="0"/>
              </a:ext>
            </a:extLst>
          </a:blip>
          <a:srcRect/>
          <a:stretch>
            <a:fillRect/>
          </a:stretch>
        </p:blipFill>
        <p:spPr bwMode="auto">
          <a:xfrm>
            <a:off x="0" y="1"/>
            <a:ext cx="12192000" cy="6858000"/>
          </a:xfrm>
          <a:prstGeom prst="rect">
            <a:avLst/>
          </a:prstGeom>
          <a:extLst>
            <a:ext uri="{909E8E84-426E-40dd-AFC4-6F175D3DCCD1}">
              <a14:hiddenFill xmlns:a14="http://schemas.microsoft.com/office/drawing/2010/main" xmlns="">
                <a:solidFill>
                  <a:srgbClr val="FFFFFF"/>
                </a:solidFill>
              </a14:hiddenFill>
            </a:ext>
          </a:extLst>
        </p:spPr>
      </p:pic>
      <p:sp>
        <p:nvSpPr>
          <p:cNvPr id="2" name="Title Placeholder 1"/>
          <p:cNvSpPr>
            <a:spLocks noGrp="1"/>
          </p:cNvSpPr>
          <p:nvPr>
            <p:ph type="title"/>
          </p:nvPr>
        </p:nvSpPr>
        <p:spPr>
          <a:xfrm>
            <a:off x="708852" y="753228"/>
            <a:ext cx="9195379" cy="1080938"/>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711201" y="2336873"/>
            <a:ext cx="9183185" cy="35993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157175" y="5936189"/>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5BCAD085-E8A6-8845-BD4E-CB4CCA059FC4}" type="datetimeFigureOut">
              <a:rPr lang="en-US" smtClean="0"/>
              <a:t>9/14/2026</a:t>
            </a:fld>
            <a:endParaRPr lang="en-US"/>
          </a:p>
        </p:txBody>
      </p:sp>
      <p:sp>
        <p:nvSpPr>
          <p:cNvPr id="5" name="Footer Placeholder 4"/>
          <p:cNvSpPr>
            <a:spLocks noGrp="1"/>
          </p:cNvSpPr>
          <p:nvPr>
            <p:ph type="ftr" sz="quarter" idx="3"/>
          </p:nvPr>
        </p:nvSpPr>
        <p:spPr>
          <a:xfrm>
            <a:off x="711201" y="5936190"/>
            <a:ext cx="6446231"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464800" y="753229"/>
            <a:ext cx="1543565"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4475462"/>
      </p:ext>
    </p:extLst>
  </p:cSld>
  <p:clrMap bg1="dk1" tx1="lt1" bg2="dk2" tx2="lt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 id="2147483689" r:id="rId14"/>
    <p:sldLayoutId id="2147483690" r:id="rId15"/>
    <p:sldLayoutId id="2147483691" r:id="rId16"/>
    <p:sldLayoutId id="2147483692" r:id="rId17"/>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12.png"/><Relationship Id="rId5" Type="http://schemas.openxmlformats.org/officeDocument/2006/relationships/image" Target="../media/image11.jpeg"/><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5.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5.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5.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7.png"/><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9.gif"/><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9.xml"/></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8.png"/><Relationship Id="rId1" Type="http://schemas.openxmlformats.org/officeDocument/2006/relationships/slideLayout" Target="../slideLayouts/slideLayout19.xml"/></Relationships>
</file>

<file path=ppt/slides/_rels/slide3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1.svg"/><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9.xml"/></Relationships>
</file>

<file path=ppt/slides/_rels/slide3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9.xml"/></Relationships>
</file>

<file path=ppt/slides/_rels/slide3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9.xml"/></Relationships>
</file>

<file path=ppt/slides/_rels/slide4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9.xml"/></Relationships>
</file>

<file path=ppt/slides/_rels/slide41.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svg"/><Relationship Id="rId1" Type="http://schemas.openxmlformats.org/officeDocument/2006/relationships/slideLayout" Target="../slideLayouts/slideLayout19.xml"/><Relationship Id="rId5" Type="http://schemas.openxmlformats.org/officeDocument/2006/relationships/image" Target="../media/image24.svg"/><Relationship Id="rId4" Type="http://schemas.openxmlformats.org/officeDocument/2006/relationships/image" Target="../media/image7.png"/></Relationships>
</file>

<file path=ppt/slides/_rels/slide4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9.xml"/></Relationships>
</file>

<file path=ppt/slides/_rels/slide4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9.xml"/></Relationships>
</file>

<file path=ppt/slides/_rels/slide4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9.xml"/></Relationships>
</file>

<file path=ppt/slides/_rels/slide4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9.xml"/></Relationships>
</file>

<file path=ppt/slides/_rels/slide4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7.png"/><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F5F"/>
        </a:solidFill>
        <a:effectLst/>
      </p:bgPr>
    </p:bg>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7930F0ED-9670-FDE0-154C-C58AD4B1F5AF}"/>
              </a:ext>
            </a:extLst>
          </p:cNvPr>
          <p:cNvSpPr/>
          <p:nvPr/>
        </p:nvSpPr>
        <p:spPr>
          <a:xfrm>
            <a:off x="2564130" y="5539426"/>
            <a:ext cx="7120890" cy="2560635"/>
          </a:xfrm>
          <a:prstGeom prst="ellipse">
            <a:avLst/>
          </a:prstGeom>
          <a:solidFill>
            <a:srgbClr val="FFF8D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endParaRPr lang="en-GB" sz="1350">
              <a:solidFill>
                <a:prstClr val="white"/>
              </a:solidFill>
              <a:latin typeface="Aptos" panose="020B0004020202020204"/>
            </a:endParaRPr>
          </a:p>
        </p:txBody>
      </p:sp>
      <p:sp>
        <p:nvSpPr>
          <p:cNvPr id="2" name="TextBox 1"/>
          <p:cNvSpPr txBox="1"/>
          <p:nvPr/>
        </p:nvSpPr>
        <p:spPr>
          <a:xfrm>
            <a:off x="1684428" y="741462"/>
            <a:ext cx="8547937" cy="1177245"/>
          </a:xfrm>
          <a:prstGeom prst="rect">
            <a:avLst/>
          </a:prstGeom>
          <a:noFill/>
        </p:spPr>
        <p:txBody>
          <a:bodyPr wrap="square" lIns="68580" tIns="34290" rIns="68580" bIns="34290" anchor="t">
            <a:spAutoFit/>
          </a:bodyPr>
          <a:lstStyle/>
          <a:p>
            <a:pPr algn="ctr" defTabSz="342900">
              <a:defRPr/>
            </a:pPr>
            <a:r>
              <a:rPr lang="en-US" sz="7200" b="1">
                <a:solidFill>
                  <a:srgbClr val="FFCC00"/>
                </a:solidFill>
                <a:latin typeface="Calibri"/>
              </a:rPr>
              <a:t>Welcome to year 11</a:t>
            </a:r>
            <a:endParaRPr lang="en-US" sz="3600">
              <a:solidFill>
                <a:prstClr val="black"/>
              </a:solidFill>
              <a:latin typeface="Aptos" panose="020B0004020202020204"/>
            </a:endParaRPr>
          </a:p>
        </p:txBody>
      </p:sp>
      <p:pic>
        <p:nvPicPr>
          <p:cNvPr id="6" name="Picture 5">
            <a:extLst>
              <a:ext uri="{FF2B5EF4-FFF2-40B4-BE49-F238E27FC236}">
                <a16:creationId xmlns:a16="http://schemas.microsoft.com/office/drawing/2014/main" id="{EE3AD1C3-40D3-E8CC-43F7-0FEB1E40E827}"/>
              </a:ext>
            </a:extLst>
          </p:cNvPr>
          <p:cNvPicPr>
            <a:picLocks noChangeAspect="1"/>
          </p:cNvPicPr>
          <p:nvPr/>
        </p:nvPicPr>
        <p:blipFill rotWithShape="1">
          <a:blip r:embed="rId2"/>
          <a:srcRect r="-25682"/>
          <a:stretch>
            <a:fillRect/>
          </a:stretch>
        </p:blipFill>
        <p:spPr>
          <a:xfrm>
            <a:off x="4567552" y="5762940"/>
            <a:ext cx="3646170" cy="938020"/>
          </a:xfrm>
          <a:prstGeom prst="rect">
            <a:avLst/>
          </a:prstGeom>
        </p:spPr>
      </p:pic>
      <p:pic>
        <p:nvPicPr>
          <p:cNvPr id="8" name="Picture 7" descr="A group of students in uniform&#10;&#10;AI-generated content may be incorrect.">
            <a:extLst>
              <a:ext uri="{FF2B5EF4-FFF2-40B4-BE49-F238E27FC236}">
                <a16:creationId xmlns:a16="http://schemas.microsoft.com/office/drawing/2014/main" id="{BF695729-094B-EFC2-FD76-F11417C8F1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88498" y="3026702"/>
            <a:ext cx="3215002" cy="2143334"/>
          </a:xfrm>
          <a:prstGeom prst="rect">
            <a:avLst/>
          </a:prstGeom>
          <a:ln w="38100">
            <a:solidFill>
              <a:schemeClr val="tx1"/>
            </a:solidFill>
          </a:ln>
        </p:spPr>
      </p:pic>
    </p:spTree>
    <p:extLst>
      <p:ext uri="{BB962C8B-B14F-4D97-AF65-F5344CB8AC3E}">
        <p14:creationId xmlns:p14="http://schemas.microsoft.com/office/powerpoint/2010/main" val="3916768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2F5F"/>
        </a:solidFill>
        <a:effectLst/>
      </p:bgPr>
    </p:bg>
    <p:spTree>
      <p:nvGrpSpPr>
        <p:cNvPr id="1" name="">
          <a:extLst>
            <a:ext uri="{FF2B5EF4-FFF2-40B4-BE49-F238E27FC236}">
              <a16:creationId xmlns:a16="http://schemas.microsoft.com/office/drawing/2014/main" id="{9B3E9338-E494-A876-2801-ED420B5D208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8812F5C-0505-176E-29D3-88915A223977}"/>
              </a:ext>
            </a:extLst>
          </p:cNvPr>
          <p:cNvSpPr txBox="1"/>
          <p:nvPr/>
        </p:nvSpPr>
        <p:spPr>
          <a:xfrm>
            <a:off x="1826260" y="188452"/>
            <a:ext cx="9144000" cy="830997"/>
          </a:xfrm>
          <a:prstGeom prst="rect">
            <a:avLst/>
          </a:prstGeom>
          <a:noFill/>
        </p:spPr>
        <p:txBody>
          <a:bodyPr wrap="square" lIns="68580" tIns="34290" rIns="68580" bIns="34290" anchor="t">
            <a:spAutoFit/>
          </a:bodyPr>
          <a:lstStyle/>
          <a:p>
            <a:pPr algn="ctr" defTabSz="342900">
              <a:defRPr/>
            </a:pPr>
            <a:r>
              <a:rPr lang="en-US" sz="4950" b="1">
                <a:solidFill>
                  <a:srgbClr val="FFCC00"/>
                </a:solidFill>
                <a:latin typeface="Calibri"/>
              </a:rPr>
              <a:t>This is your Stage</a:t>
            </a:r>
          </a:p>
        </p:txBody>
      </p:sp>
      <p:pic>
        <p:nvPicPr>
          <p:cNvPr id="6" name="Picture 5">
            <a:extLst>
              <a:ext uri="{FF2B5EF4-FFF2-40B4-BE49-F238E27FC236}">
                <a16:creationId xmlns:a16="http://schemas.microsoft.com/office/drawing/2014/main" id="{5EDD1340-407C-9F07-19B9-5EA1A3BF9B38}"/>
              </a:ext>
            </a:extLst>
          </p:cNvPr>
          <p:cNvPicPr>
            <a:picLocks noChangeAspect="1"/>
          </p:cNvPicPr>
          <p:nvPr/>
        </p:nvPicPr>
        <p:blipFill>
          <a:blip r:embed="rId2"/>
          <a:stretch>
            <a:fillRect/>
          </a:stretch>
        </p:blipFill>
        <p:spPr>
          <a:xfrm>
            <a:off x="3133240" y="1019449"/>
            <a:ext cx="5925520" cy="3318291"/>
          </a:xfrm>
          <a:prstGeom prst="rect">
            <a:avLst/>
          </a:prstGeom>
        </p:spPr>
      </p:pic>
      <p:pic>
        <p:nvPicPr>
          <p:cNvPr id="5" name="Picture 4">
            <a:extLst>
              <a:ext uri="{FF2B5EF4-FFF2-40B4-BE49-F238E27FC236}">
                <a16:creationId xmlns:a16="http://schemas.microsoft.com/office/drawing/2014/main" id="{8E9218B4-5608-3997-0C36-330322127F73}"/>
              </a:ext>
            </a:extLst>
          </p:cNvPr>
          <p:cNvPicPr>
            <a:picLocks noChangeAspect="1"/>
          </p:cNvPicPr>
          <p:nvPr/>
        </p:nvPicPr>
        <p:blipFill>
          <a:blip r:embed="rId3">
            <a:alphaModFix/>
          </a:blip>
          <a:stretch>
            <a:fillRect/>
          </a:stretch>
        </p:blipFill>
        <p:spPr>
          <a:xfrm>
            <a:off x="4627426" y="4000500"/>
            <a:ext cx="2937148" cy="2937148"/>
          </a:xfrm>
          <a:prstGeom prst="rect">
            <a:avLst/>
          </a:prstGeom>
        </p:spPr>
      </p:pic>
    </p:spTree>
    <p:extLst>
      <p:ext uri="{BB962C8B-B14F-4D97-AF65-F5344CB8AC3E}">
        <p14:creationId xmlns:p14="http://schemas.microsoft.com/office/powerpoint/2010/main" val="7776981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2F5F"/>
        </a:solidFill>
        <a:effectLst/>
      </p:bgPr>
    </p:bg>
    <p:spTree>
      <p:nvGrpSpPr>
        <p:cNvPr id="1" name="">
          <a:extLst>
            <a:ext uri="{FF2B5EF4-FFF2-40B4-BE49-F238E27FC236}">
              <a16:creationId xmlns:a16="http://schemas.microsoft.com/office/drawing/2014/main" id="{E248AA8B-37EE-D33C-AD04-07EA30706A4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C3BF6E9-3895-9145-BEB4-E1CAC9A1C3AB}"/>
              </a:ext>
            </a:extLst>
          </p:cNvPr>
          <p:cNvSpPr txBox="1"/>
          <p:nvPr/>
        </p:nvSpPr>
        <p:spPr>
          <a:xfrm>
            <a:off x="1826260" y="188452"/>
            <a:ext cx="9144000" cy="830997"/>
          </a:xfrm>
          <a:prstGeom prst="rect">
            <a:avLst/>
          </a:prstGeom>
          <a:noFill/>
        </p:spPr>
        <p:txBody>
          <a:bodyPr wrap="square" lIns="68580" tIns="34290" rIns="68580" bIns="34290" anchor="t">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4950" b="1" i="0" u="none" strike="noStrike" kern="1200" cap="none" spc="0" normalizeH="0" baseline="0" noProof="0">
                <a:ln>
                  <a:noFill/>
                </a:ln>
                <a:solidFill>
                  <a:srgbClr val="FFCC00"/>
                </a:solidFill>
                <a:effectLst/>
                <a:uLnTx/>
                <a:uFillTx/>
                <a:latin typeface="Calibri"/>
                <a:ea typeface="+mn-ea"/>
                <a:cs typeface="+mn-cs"/>
              </a:rPr>
              <a:t>Content for this evening</a:t>
            </a:r>
          </a:p>
        </p:txBody>
      </p:sp>
      <p:sp>
        <p:nvSpPr>
          <p:cNvPr id="4" name="Rectangle 3">
            <a:extLst>
              <a:ext uri="{FF2B5EF4-FFF2-40B4-BE49-F238E27FC236}">
                <a16:creationId xmlns:a16="http://schemas.microsoft.com/office/drawing/2014/main" id="{D666BACB-0EDC-0860-7BE5-98694523017E}"/>
              </a:ext>
            </a:extLst>
          </p:cNvPr>
          <p:cNvSpPr/>
          <p:nvPr/>
        </p:nvSpPr>
        <p:spPr>
          <a:xfrm>
            <a:off x="943595" y="1089028"/>
            <a:ext cx="9144000" cy="8863965"/>
          </a:xfrm>
          <a:prstGeom prst="rect">
            <a:avLst/>
          </a:prstGeom>
        </p:spPr>
        <p:txBody>
          <a:bodyPr wrap="square">
            <a:spAutoFit/>
          </a:bodyPr>
          <a:lstStyle/>
          <a:p>
            <a:pPr marL="557213" marR="0" lvl="0" indent="-557213" algn="l" defTabSz="685800" rtl="0" eaLnBrk="1" fontAlgn="auto" latinLnBrk="0" hangingPunct="1">
              <a:lnSpc>
                <a:spcPct val="100000"/>
              </a:lnSpc>
              <a:spcBef>
                <a:spcPts val="0"/>
              </a:spcBef>
              <a:spcAft>
                <a:spcPts val="0"/>
              </a:spcAft>
              <a:buClrTx/>
              <a:buSzTx/>
              <a:buFont typeface="+mj-lt"/>
              <a:buAutoNum type="arabicPeriod"/>
              <a:tabLst/>
              <a:defRPr/>
            </a:pPr>
            <a:r>
              <a:rPr kumimoji="0" lang="en-US" sz="5400" b="1" i="0" u="none" strike="noStrike" kern="1200" cap="none" spc="0" normalizeH="0" baseline="0" noProof="0">
                <a:ln>
                  <a:noFill/>
                </a:ln>
                <a:solidFill>
                  <a:prstClr val="white"/>
                </a:solidFill>
                <a:effectLst/>
                <a:uLnTx/>
                <a:uFillTx/>
                <a:latin typeface="Calibri"/>
                <a:ea typeface="+mn-ea"/>
                <a:cs typeface="+mn-cs"/>
              </a:rPr>
              <a:t>Vision for year 11</a:t>
            </a:r>
          </a:p>
          <a:p>
            <a:pPr marL="557213" marR="0" lvl="0" indent="-557213" algn="l" defTabSz="685800" rtl="0" eaLnBrk="1" fontAlgn="auto" latinLnBrk="0" hangingPunct="1">
              <a:lnSpc>
                <a:spcPct val="100000"/>
              </a:lnSpc>
              <a:spcBef>
                <a:spcPts val="0"/>
              </a:spcBef>
              <a:spcAft>
                <a:spcPts val="0"/>
              </a:spcAft>
              <a:buClrTx/>
              <a:buSzTx/>
              <a:buFont typeface="+mj-lt"/>
              <a:buAutoNum type="arabicPeriod"/>
              <a:tabLst/>
              <a:defRPr/>
            </a:pPr>
            <a:r>
              <a:rPr lang="en-US" sz="5400" b="1">
                <a:solidFill>
                  <a:prstClr val="white"/>
                </a:solidFill>
                <a:latin typeface="Calibri"/>
              </a:rPr>
              <a:t>The year at a glance</a:t>
            </a:r>
          </a:p>
          <a:p>
            <a:pPr marL="557213" marR="0" lvl="0" indent="-557213" algn="l" defTabSz="685800" rtl="0" eaLnBrk="1" fontAlgn="auto" latinLnBrk="0" hangingPunct="1">
              <a:lnSpc>
                <a:spcPct val="100000"/>
              </a:lnSpc>
              <a:spcBef>
                <a:spcPts val="0"/>
              </a:spcBef>
              <a:spcAft>
                <a:spcPts val="0"/>
              </a:spcAft>
              <a:buClrTx/>
              <a:buSzTx/>
              <a:buFont typeface="+mj-lt"/>
              <a:buAutoNum type="arabicPeriod"/>
              <a:tabLst/>
              <a:defRPr/>
            </a:pPr>
            <a:r>
              <a:rPr lang="en-US" sz="5400" b="1">
                <a:solidFill>
                  <a:prstClr val="white"/>
                </a:solidFill>
                <a:latin typeface="Calibri"/>
              </a:rPr>
              <a:t>Features of success in year 11</a:t>
            </a:r>
          </a:p>
          <a:p>
            <a:pPr marL="557213" marR="0" lvl="0" indent="-557213" algn="l" defTabSz="685800" rtl="0" eaLnBrk="1" fontAlgn="auto" latinLnBrk="0" hangingPunct="1">
              <a:lnSpc>
                <a:spcPct val="100000"/>
              </a:lnSpc>
              <a:spcBef>
                <a:spcPts val="0"/>
              </a:spcBef>
              <a:spcAft>
                <a:spcPts val="0"/>
              </a:spcAft>
              <a:buClrTx/>
              <a:buSzTx/>
              <a:buFont typeface="+mj-lt"/>
              <a:buAutoNum type="arabicPeriod"/>
              <a:tabLst/>
              <a:defRPr/>
            </a:pPr>
            <a:r>
              <a:rPr kumimoji="0" lang="en-US" sz="5400" b="1" i="0" u="none" strike="noStrike" kern="1200" cap="none" spc="0" normalizeH="0" baseline="0" noProof="0">
                <a:ln>
                  <a:noFill/>
                </a:ln>
                <a:solidFill>
                  <a:prstClr val="white"/>
                </a:solidFill>
                <a:effectLst/>
                <a:uLnTx/>
                <a:uFillTx/>
                <a:latin typeface="Calibri"/>
                <a:ea typeface="+mn-ea"/>
                <a:cs typeface="+mn-cs"/>
              </a:rPr>
              <a:t>Revision</a:t>
            </a:r>
          </a:p>
          <a:p>
            <a:pPr marL="557213" marR="0" lvl="0" indent="-557213" algn="l" defTabSz="685800" rtl="0" eaLnBrk="1" fontAlgn="auto" latinLnBrk="0" hangingPunct="1">
              <a:lnSpc>
                <a:spcPct val="100000"/>
              </a:lnSpc>
              <a:spcBef>
                <a:spcPts val="0"/>
              </a:spcBef>
              <a:spcAft>
                <a:spcPts val="0"/>
              </a:spcAft>
              <a:buClrTx/>
              <a:buSzTx/>
              <a:buFont typeface="+mj-lt"/>
              <a:buAutoNum type="arabicPeriod"/>
              <a:tabLst/>
              <a:defRPr/>
            </a:pPr>
            <a:r>
              <a:rPr lang="en-US" sz="5400" b="1" noProof="0">
                <a:solidFill>
                  <a:prstClr val="white"/>
                </a:solidFill>
                <a:latin typeface="Calibri"/>
              </a:rPr>
              <a:t>Support from parents</a:t>
            </a:r>
          </a:p>
          <a:p>
            <a:pPr marL="557213" marR="0" lvl="0" indent="-557213" algn="l" defTabSz="685800" rtl="0" eaLnBrk="1" fontAlgn="auto" latinLnBrk="0" hangingPunct="1">
              <a:lnSpc>
                <a:spcPct val="100000"/>
              </a:lnSpc>
              <a:spcBef>
                <a:spcPts val="0"/>
              </a:spcBef>
              <a:spcAft>
                <a:spcPts val="0"/>
              </a:spcAft>
              <a:buClrTx/>
              <a:buSzTx/>
              <a:buFont typeface="+mj-lt"/>
              <a:buAutoNum type="arabicPeriod"/>
              <a:tabLst/>
              <a:defRPr/>
            </a:pPr>
            <a:r>
              <a:rPr lang="en-US" sz="5400" b="1">
                <a:solidFill>
                  <a:prstClr val="white"/>
                </a:solidFill>
                <a:latin typeface="Calibri"/>
              </a:rPr>
              <a:t>Support from school</a:t>
            </a:r>
          </a:p>
          <a:p>
            <a:pPr marL="557213" marR="0" lvl="0" indent="-557213" algn="l" defTabSz="685800" rtl="0" eaLnBrk="1" fontAlgn="auto" latinLnBrk="0" hangingPunct="1">
              <a:lnSpc>
                <a:spcPct val="100000"/>
              </a:lnSpc>
              <a:spcBef>
                <a:spcPts val="0"/>
              </a:spcBef>
              <a:spcAft>
                <a:spcPts val="0"/>
              </a:spcAft>
              <a:buClrTx/>
              <a:buSzTx/>
              <a:buFont typeface="+mj-lt"/>
              <a:buAutoNum type="arabicPeriod"/>
              <a:tabLst/>
              <a:defRPr/>
            </a:pPr>
            <a:endParaRPr lang="en-US" sz="5400" b="1" noProof="0">
              <a:solidFill>
                <a:prstClr val="white"/>
              </a:solidFill>
              <a:latin typeface="Calibri"/>
            </a:endParaRPr>
          </a:p>
          <a:p>
            <a:pPr marL="557213" marR="0" lvl="0" indent="-557213" algn="l" defTabSz="685800" rtl="0" eaLnBrk="1" fontAlgn="auto" latinLnBrk="0" hangingPunct="1">
              <a:lnSpc>
                <a:spcPct val="100000"/>
              </a:lnSpc>
              <a:spcBef>
                <a:spcPts val="0"/>
              </a:spcBef>
              <a:spcAft>
                <a:spcPts val="0"/>
              </a:spcAft>
              <a:buClrTx/>
              <a:buSzTx/>
              <a:buFont typeface="+mj-lt"/>
              <a:buAutoNum type="arabicPeriod"/>
              <a:tabLst/>
              <a:defRPr/>
            </a:pPr>
            <a:endParaRPr kumimoji="0" lang="en-US" sz="5400" b="1" i="0" u="none" strike="noStrike" kern="1200" cap="none" spc="0" normalizeH="0" baseline="0" noProof="0">
              <a:ln>
                <a:noFill/>
              </a:ln>
              <a:solidFill>
                <a:prstClr val="white"/>
              </a:solidFill>
              <a:effectLst/>
              <a:uLnTx/>
              <a:uFillTx/>
              <a:latin typeface="Calibri"/>
              <a:ea typeface="+mn-ea"/>
              <a:cs typeface="+mn-cs"/>
            </a:endParaRPr>
          </a:p>
          <a:p>
            <a:pPr marL="557213" marR="0" lvl="0" indent="-557213" algn="l" defTabSz="685800" rtl="0" eaLnBrk="1" fontAlgn="auto" latinLnBrk="0" hangingPunct="1">
              <a:lnSpc>
                <a:spcPct val="100000"/>
              </a:lnSpc>
              <a:spcBef>
                <a:spcPts val="0"/>
              </a:spcBef>
              <a:spcAft>
                <a:spcPts val="0"/>
              </a:spcAft>
              <a:buClrTx/>
              <a:buSzTx/>
              <a:buFont typeface="+mj-lt"/>
              <a:buAutoNum type="arabicPeriod"/>
              <a:tabLst/>
              <a:defRPr/>
            </a:pPr>
            <a:endParaRPr kumimoji="0" lang="en-US" sz="5400" b="1" i="0" u="none" strike="noStrike" kern="1200" cap="none" spc="0" normalizeH="0" baseline="0" noProof="0">
              <a:ln>
                <a:noFill/>
              </a:ln>
              <a:solidFill>
                <a:prstClr val="white"/>
              </a:solidFill>
              <a:effectLst/>
              <a:uLnTx/>
              <a:uFillTx/>
              <a:latin typeface="Calibri"/>
              <a:ea typeface="+mn-ea"/>
              <a:cs typeface="+mn-cs"/>
            </a:endParaRPr>
          </a:p>
          <a:p>
            <a:pPr marL="557213" marR="0" lvl="0" indent="-557213" algn="l" defTabSz="685800" rtl="0" eaLnBrk="1" fontAlgn="auto" latinLnBrk="0" hangingPunct="1">
              <a:lnSpc>
                <a:spcPct val="100000"/>
              </a:lnSpc>
              <a:spcBef>
                <a:spcPts val="0"/>
              </a:spcBef>
              <a:spcAft>
                <a:spcPts val="0"/>
              </a:spcAft>
              <a:buClrTx/>
              <a:buSzTx/>
              <a:buFont typeface="+mj-lt"/>
              <a:buAutoNum type="arabicPeriod"/>
              <a:tabLst/>
              <a:defRPr/>
            </a:pPr>
            <a:endParaRPr kumimoji="0" lang="en-US" sz="5400" b="1" i="0" u="none" strike="noStrike" kern="1200" cap="none" spc="0" normalizeH="0" baseline="0" noProof="0">
              <a:ln>
                <a:noFill/>
              </a:ln>
              <a:solidFill>
                <a:prstClr val="white"/>
              </a:solidFill>
              <a:effectLst/>
              <a:uLnTx/>
              <a:uFillTx/>
              <a:latin typeface="Calibri"/>
              <a:ea typeface="+mn-ea"/>
              <a:cs typeface="+mn-cs"/>
            </a:endParaRPr>
          </a:p>
          <a:p>
            <a:pPr marL="557213" marR="0" lvl="0" indent="-557213" algn="l" defTabSz="685800" rtl="0" eaLnBrk="1" fontAlgn="auto" latinLnBrk="0" hangingPunct="1">
              <a:lnSpc>
                <a:spcPct val="100000"/>
              </a:lnSpc>
              <a:spcBef>
                <a:spcPts val="0"/>
              </a:spcBef>
              <a:spcAft>
                <a:spcPts val="0"/>
              </a:spcAft>
              <a:buClrTx/>
              <a:buSzTx/>
              <a:buFont typeface="+mj-lt"/>
              <a:buAutoNum type="arabicPeriod"/>
              <a:tabLst/>
              <a:defRPr/>
            </a:pPr>
            <a:endParaRPr kumimoji="0" lang="en-US" sz="3000" b="1" i="0" u="none" strike="noStrike" kern="1200" cap="none" spc="0" normalizeH="0" baseline="0" noProof="0">
              <a:ln>
                <a:noFill/>
              </a:ln>
              <a:solidFill>
                <a:prstClr val="white"/>
              </a:solidFill>
              <a:effectLst/>
              <a:uLnTx/>
              <a:uFillTx/>
              <a:latin typeface="Calibri"/>
              <a:ea typeface="+mn-ea"/>
              <a:cs typeface="+mn-cs"/>
            </a:endParaRPr>
          </a:p>
        </p:txBody>
      </p:sp>
      <p:pic>
        <p:nvPicPr>
          <p:cNvPr id="6" name="Picture 5">
            <a:extLst>
              <a:ext uri="{FF2B5EF4-FFF2-40B4-BE49-F238E27FC236}">
                <a16:creationId xmlns:a16="http://schemas.microsoft.com/office/drawing/2014/main" id="{35327430-5F16-C3D4-14A1-E75C60009456}"/>
              </a:ext>
            </a:extLst>
          </p:cNvPr>
          <p:cNvPicPr>
            <a:picLocks noChangeAspect="1"/>
          </p:cNvPicPr>
          <p:nvPr/>
        </p:nvPicPr>
        <p:blipFill>
          <a:blip r:embed="rId2">
            <a:alphaModFix/>
          </a:blip>
          <a:stretch>
            <a:fillRect/>
          </a:stretch>
        </p:blipFill>
        <p:spPr>
          <a:xfrm>
            <a:off x="9468853" y="4322437"/>
            <a:ext cx="2615212" cy="2615212"/>
          </a:xfrm>
          <a:prstGeom prst="rect">
            <a:avLst/>
          </a:prstGeom>
        </p:spPr>
      </p:pic>
    </p:spTree>
    <p:extLst>
      <p:ext uri="{BB962C8B-B14F-4D97-AF65-F5344CB8AC3E}">
        <p14:creationId xmlns:p14="http://schemas.microsoft.com/office/powerpoint/2010/main" val="265358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2F5F"/>
        </a:solidFill>
        <a:effectLst/>
      </p:bgPr>
    </p:bg>
    <p:spTree>
      <p:nvGrpSpPr>
        <p:cNvPr id="1" name="">
          <a:extLst>
            <a:ext uri="{FF2B5EF4-FFF2-40B4-BE49-F238E27FC236}">
              <a16:creationId xmlns:a16="http://schemas.microsoft.com/office/drawing/2014/main" id="{00C6BE9A-8957-4D01-010F-4E6131E520F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71E6256-9102-25FA-3231-3E39F46056CE}"/>
              </a:ext>
            </a:extLst>
          </p:cNvPr>
          <p:cNvSpPr txBox="1"/>
          <p:nvPr/>
        </p:nvSpPr>
        <p:spPr>
          <a:xfrm>
            <a:off x="1826260" y="188452"/>
            <a:ext cx="9144000" cy="830997"/>
          </a:xfrm>
          <a:prstGeom prst="rect">
            <a:avLst/>
          </a:prstGeom>
          <a:noFill/>
        </p:spPr>
        <p:txBody>
          <a:bodyPr wrap="square" lIns="68580" tIns="34290" rIns="68580" bIns="34290" anchor="t">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4950" b="1" i="0" u="none" strike="noStrike" kern="1200" cap="none" spc="0" normalizeH="0" baseline="0" noProof="0">
                <a:ln>
                  <a:noFill/>
                </a:ln>
                <a:solidFill>
                  <a:srgbClr val="FFCC00"/>
                </a:solidFill>
                <a:effectLst/>
                <a:uLnTx/>
                <a:uFillTx/>
                <a:latin typeface="Calibri"/>
                <a:ea typeface="+mn-ea"/>
                <a:cs typeface="+mn-cs"/>
              </a:rPr>
              <a:t>What is year 11 about</a:t>
            </a:r>
          </a:p>
        </p:txBody>
      </p:sp>
      <p:sp>
        <p:nvSpPr>
          <p:cNvPr id="4" name="Rectangle 3">
            <a:extLst>
              <a:ext uri="{FF2B5EF4-FFF2-40B4-BE49-F238E27FC236}">
                <a16:creationId xmlns:a16="http://schemas.microsoft.com/office/drawing/2014/main" id="{DB7EEEB3-3B6A-F264-937A-2AD8212DB96B}"/>
              </a:ext>
            </a:extLst>
          </p:cNvPr>
          <p:cNvSpPr/>
          <p:nvPr/>
        </p:nvSpPr>
        <p:spPr>
          <a:xfrm>
            <a:off x="1609725" y="1203328"/>
            <a:ext cx="9144000" cy="5539978"/>
          </a:xfrm>
          <a:prstGeom prst="rect">
            <a:avLst/>
          </a:prstGeom>
        </p:spPr>
        <p:txBody>
          <a:bodyPr wrap="square" lIns="91440" tIns="45720" rIns="91440" bIns="45720" anchor="t">
            <a:spAutoFit/>
          </a:bodyPr>
          <a:lstStyle/>
          <a:p>
            <a:pPr marL="556895" marR="0" lvl="0" indent="-556895" algn="l" defTabSz="685800" rtl="0" eaLnBrk="1" fontAlgn="auto" latinLnBrk="0" hangingPunct="1">
              <a:lnSpc>
                <a:spcPct val="100000"/>
              </a:lnSpc>
              <a:spcBef>
                <a:spcPts val="0"/>
              </a:spcBef>
              <a:spcAft>
                <a:spcPts val="0"/>
              </a:spcAft>
              <a:buClrTx/>
              <a:buSzTx/>
              <a:buFont typeface="+mj-lt"/>
              <a:buAutoNum type="arabicPeriod"/>
              <a:tabLst/>
              <a:defRPr/>
            </a:pPr>
            <a:r>
              <a:rPr lang="en-US" sz="5400" b="1">
                <a:solidFill>
                  <a:prstClr val="white"/>
                </a:solidFill>
                <a:latin typeface="Calibri"/>
              </a:rPr>
              <a:t>Achievement</a:t>
            </a:r>
            <a:endParaRPr lang="en-US" sz="5400" b="1" i="0" u="none" strike="noStrike" kern="1200" cap="none" spc="0" normalizeH="0" baseline="0" noProof="0">
              <a:ln>
                <a:noFill/>
              </a:ln>
              <a:solidFill>
                <a:prstClr val="white"/>
              </a:solidFill>
              <a:effectLst/>
              <a:uLnTx/>
              <a:uFillTx/>
              <a:latin typeface="Calibri"/>
              <a:ea typeface="Calibri"/>
              <a:cs typeface="Calibri"/>
            </a:endParaRPr>
          </a:p>
          <a:p>
            <a:pPr marL="556895" marR="0" lvl="0" indent="-556895" algn="l" defTabSz="685800" rtl="0" eaLnBrk="1" fontAlgn="auto" latinLnBrk="0" hangingPunct="1">
              <a:lnSpc>
                <a:spcPct val="100000"/>
              </a:lnSpc>
              <a:spcBef>
                <a:spcPts val="0"/>
              </a:spcBef>
              <a:spcAft>
                <a:spcPts val="0"/>
              </a:spcAft>
              <a:buClrTx/>
              <a:buSzTx/>
              <a:buFont typeface="+mj-lt"/>
              <a:buAutoNum type="arabicPeriod"/>
              <a:tabLst/>
              <a:defRPr/>
            </a:pPr>
            <a:r>
              <a:rPr lang="en-US" sz="5400" b="1">
                <a:solidFill>
                  <a:prstClr val="white"/>
                </a:solidFill>
                <a:latin typeface="Calibri"/>
              </a:rPr>
              <a:t>Independence</a:t>
            </a:r>
            <a:endParaRPr lang="en-US" sz="5400" b="1" i="0" u="none" strike="noStrike" kern="1200" cap="none" spc="0" normalizeH="0" baseline="0" noProof="0">
              <a:ln>
                <a:noFill/>
              </a:ln>
              <a:solidFill>
                <a:prstClr val="white"/>
              </a:solidFill>
              <a:effectLst/>
              <a:uLnTx/>
              <a:uFillTx/>
              <a:latin typeface="Calibri"/>
              <a:ea typeface="Calibri"/>
              <a:cs typeface="Calibri"/>
            </a:endParaRPr>
          </a:p>
          <a:p>
            <a:pPr marL="557213" marR="0" lvl="0" indent="-557213" algn="l" defTabSz="685800" rtl="0" eaLnBrk="1" fontAlgn="auto" latinLnBrk="0" hangingPunct="1">
              <a:lnSpc>
                <a:spcPct val="100000"/>
              </a:lnSpc>
              <a:spcBef>
                <a:spcPts val="0"/>
              </a:spcBef>
              <a:spcAft>
                <a:spcPts val="0"/>
              </a:spcAft>
              <a:buClrTx/>
              <a:buSzTx/>
              <a:buFont typeface="+mj-lt"/>
              <a:buAutoNum type="arabicPeriod"/>
              <a:tabLst/>
              <a:defRPr/>
            </a:pPr>
            <a:r>
              <a:rPr kumimoji="0" lang="en-US" sz="5400" b="1" i="0" u="none" strike="noStrike" kern="1200" cap="none" spc="0" normalizeH="0" baseline="0" noProof="0">
                <a:ln>
                  <a:noFill/>
                </a:ln>
                <a:solidFill>
                  <a:prstClr val="white"/>
                </a:solidFill>
                <a:effectLst/>
                <a:uLnTx/>
                <a:uFillTx/>
                <a:latin typeface="Calibri"/>
                <a:ea typeface="+mn-ea"/>
                <a:cs typeface="+mn-cs"/>
              </a:rPr>
              <a:t>Wellbeing</a:t>
            </a:r>
          </a:p>
          <a:p>
            <a:pPr marL="556895" marR="0" lvl="0" indent="-556895" algn="l" defTabSz="685800" rtl="0" eaLnBrk="1" fontAlgn="auto" latinLnBrk="0" hangingPunct="1">
              <a:lnSpc>
                <a:spcPct val="100000"/>
              </a:lnSpc>
              <a:spcBef>
                <a:spcPts val="0"/>
              </a:spcBef>
              <a:spcAft>
                <a:spcPts val="0"/>
              </a:spcAft>
              <a:buClrTx/>
              <a:buSzTx/>
              <a:buFont typeface="+mj-lt"/>
              <a:buAutoNum type="arabicPeriod"/>
              <a:tabLst/>
              <a:defRPr/>
            </a:pPr>
            <a:r>
              <a:rPr kumimoji="0" lang="en-US" sz="5400" b="1" i="0" u="none" strike="noStrike" kern="1200" cap="none" spc="0" normalizeH="0" baseline="0" noProof="0">
                <a:ln>
                  <a:noFill/>
                </a:ln>
                <a:solidFill>
                  <a:prstClr val="white"/>
                </a:solidFill>
                <a:effectLst/>
                <a:uLnTx/>
                <a:uFillTx/>
                <a:latin typeface="Calibri"/>
                <a:ea typeface="+mn-ea"/>
                <a:cs typeface="+mn-cs"/>
              </a:rPr>
              <a:t>Looking to Next Steps</a:t>
            </a:r>
            <a:endParaRPr lang="en-US" sz="5400" b="1" i="0" u="none" strike="noStrike" kern="1200" cap="none" spc="0" normalizeH="0" baseline="0" noProof="0">
              <a:ln>
                <a:noFill/>
              </a:ln>
              <a:solidFill>
                <a:prstClr val="white"/>
              </a:solidFill>
              <a:effectLst/>
              <a:uLnTx/>
              <a:uFillTx/>
              <a:latin typeface="Calibri"/>
              <a:ea typeface="Calibri"/>
              <a:cs typeface="Calibri"/>
            </a:endParaRPr>
          </a:p>
          <a:p>
            <a:pPr marL="557213" marR="0" lvl="0" indent="-557213" algn="l" defTabSz="685800" rtl="0" eaLnBrk="1" fontAlgn="auto" latinLnBrk="0" hangingPunct="1">
              <a:lnSpc>
                <a:spcPct val="100000"/>
              </a:lnSpc>
              <a:spcBef>
                <a:spcPts val="0"/>
              </a:spcBef>
              <a:spcAft>
                <a:spcPts val="0"/>
              </a:spcAft>
              <a:buClrTx/>
              <a:buSzTx/>
              <a:buFont typeface="+mj-lt"/>
              <a:buAutoNum type="arabicPeriod"/>
              <a:tabLst/>
              <a:defRPr/>
            </a:pPr>
            <a:endParaRPr kumimoji="0" lang="en-US" sz="5400" b="1" i="0" u="none" strike="noStrike" kern="1200" cap="none" spc="0" normalizeH="0" baseline="0" noProof="0">
              <a:ln>
                <a:noFill/>
              </a:ln>
              <a:solidFill>
                <a:prstClr val="white"/>
              </a:solidFill>
              <a:effectLst/>
              <a:uLnTx/>
              <a:uFillTx/>
              <a:latin typeface="Calibri"/>
              <a:ea typeface="+mn-ea"/>
              <a:cs typeface="+mn-cs"/>
            </a:endParaRPr>
          </a:p>
          <a:p>
            <a:pPr marL="557213" marR="0" lvl="0" indent="-557213" algn="l" defTabSz="685800" rtl="0" eaLnBrk="1" fontAlgn="auto" latinLnBrk="0" hangingPunct="1">
              <a:lnSpc>
                <a:spcPct val="100000"/>
              </a:lnSpc>
              <a:spcBef>
                <a:spcPts val="0"/>
              </a:spcBef>
              <a:spcAft>
                <a:spcPts val="0"/>
              </a:spcAft>
              <a:buClrTx/>
              <a:buSzTx/>
              <a:buFont typeface="+mj-lt"/>
              <a:buAutoNum type="arabicPeriod"/>
              <a:tabLst/>
              <a:defRPr/>
            </a:pPr>
            <a:endParaRPr kumimoji="0" lang="en-US" sz="5400" b="1" i="0" u="none" strike="noStrike" kern="1200" cap="none" spc="0" normalizeH="0" baseline="0" noProof="0">
              <a:ln>
                <a:noFill/>
              </a:ln>
              <a:solidFill>
                <a:prstClr val="white"/>
              </a:solidFill>
              <a:effectLst/>
              <a:uLnTx/>
              <a:uFillTx/>
              <a:latin typeface="Calibri"/>
              <a:ea typeface="+mn-ea"/>
              <a:cs typeface="+mn-cs"/>
            </a:endParaRPr>
          </a:p>
          <a:p>
            <a:pPr marL="557213" marR="0" lvl="0" indent="-557213" algn="l" defTabSz="685800" rtl="0" eaLnBrk="1" fontAlgn="auto" latinLnBrk="0" hangingPunct="1">
              <a:lnSpc>
                <a:spcPct val="100000"/>
              </a:lnSpc>
              <a:spcBef>
                <a:spcPts val="0"/>
              </a:spcBef>
              <a:spcAft>
                <a:spcPts val="0"/>
              </a:spcAft>
              <a:buClrTx/>
              <a:buSzTx/>
              <a:buFont typeface="+mj-lt"/>
              <a:buAutoNum type="arabicPeriod"/>
              <a:tabLst/>
              <a:defRPr/>
            </a:pPr>
            <a:endParaRPr kumimoji="0" lang="en-US" sz="3000" b="1" i="0" u="none" strike="noStrike" kern="1200" cap="none" spc="0" normalizeH="0" baseline="0" noProof="0">
              <a:ln>
                <a:noFill/>
              </a:ln>
              <a:solidFill>
                <a:prstClr val="white"/>
              </a:solidFill>
              <a:effectLst/>
              <a:uLnTx/>
              <a:uFillTx/>
              <a:latin typeface="Calibri"/>
              <a:ea typeface="+mn-ea"/>
              <a:cs typeface="+mn-cs"/>
            </a:endParaRPr>
          </a:p>
        </p:txBody>
      </p:sp>
      <p:pic>
        <p:nvPicPr>
          <p:cNvPr id="6" name="Picture 5">
            <a:extLst>
              <a:ext uri="{FF2B5EF4-FFF2-40B4-BE49-F238E27FC236}">
                <a16:creationId xmlns:a16="http://schemas.microsoft.com/office/drawing/2014/main" id="{86AE57E7-D1BE-2156-403B-368327223D2B}"/>
              </a:ext>
            </a:extLst>
          </p:cNvPr>
          <p:cNvPicPr>
            <a:picLocks noChangeAspect="1"/>
          </p:cNvPicPr>
          <p:nvPr/>
        </p:nvPicPr>
        <p:blipFill>
          <a:blip r:embed="rId2">
            <a:alphaModFix/>
          </a:blip>
          <a:stretch>
            <a:fillRect/>
          </a:stretch>
        </p:blipFill>
        <p:spPr>
          <a:xfrm>
            <a:off x="9686769" y="4448673"/>
            <a:ext cx="2409327" cy="2409327"/>
          </a:xfrm>
          <a:prstGeom prst="rect">
            <a:avLst/>
          </a:prstGeom>
        </p:spPr>
      </p:pic>
    </p:spTree>
    <p:extLst>
      <p:ext uri="{BB962C8B-B14F-4D97-AF65-F5344CB8AC3E}">
        <p14:creationId xmlns:p14="http://schemas.microsoft.com/office/powerpoint/2010/main" val="1795600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2F5F"/>
        </a:solidFill>
        <a:effectLst/>
      </p:bgPr>
    </p:bg>
    <p:spTree>
      <p:nvGrpSpPr>
        <p:cNvPr id="1" name="">
          <a:extLst>
            <a:ext uri="{FF2B5EF4-FFF2-40B4-BE49-F238E27FC236}">
              <a16:creationId xmlns:a16="http://schemas.microsoft.com/office/drawing/2014/main" id="{BB13A401-54A4-A638-9E8D-6F15B757FBB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0757A63-C084-0380-5671-0ED34D79D875}"/>
              </a:ext>
            </a:extLst>
          </p:cNvPr>
          <p:cNvSpPr txBox="1"/>
          <p:nvPr/>
        </p:nvSpPr>
        <p:spPr>
          <a:xfrm>
            <a:off x="1826260" y="188452"/>
            <a:ext cx="9144000" cy="830997"/>
          </a:xfrm>
          <a:prstGeom prst="rect">
            <a:avLst/>
          </a:prstGeom>
          <a:noFill/>
        </p:spPr>
        <p:txBody>
          <a:bodyPr wrap="square" lIns="68580" tIns="34290" rIns="68580" bIns="34290" anchor="t">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4950" b="1" i="0" u="none" strike="noStrike" kern="1200" cap="none" spc="0" normalizeH="0" baseline="0" noProof="0">
                <a:ln>
                  <a:noFill/>
                </a:ln>
                <a:solidFill>
                  <a:srgbClr val="FFCC00"/>
                </a:solidFill>
                <a:effectLst/>
                <a:uLnTx/>
                <a:uFillTx/>
                <a:latin typeface="Calibri"/>
                <a:ea typeface="+mn-ea"/>
                <a:cs typeface="+mn-cs"/>
              </a:rPr>
              <a:t>Year at a glance</a:t>
            </a:r>
          </a:p>
        </p:txBody>
      </p:sp>
      <p:sp>
        <p:nvSpPr>
          <p:cNvPr id="4" name="Rectangle 3">
            <a:extLst>
              <a:ext uri="{FF2B5EF4-FFF2-40B4-BE49-F238E27FC236}">
                <a16:creationId xmlns:a16="http://schemas.microsoft.com/office/drawing/2014/main" id="{2B4CCF6A-A115-C9AB-23C5-D9AE450EC571}"/>
              </a:ext>
            </a:extLst>
          </p:cNvPr>
          <p:cNvSpPr/>
          <p:nvPr/>
        </p:nvSpPr>
        <p:spPr>
          <a:xfrm>
            <a:off x="376488" y="900311"/>
            <a:ext cx="9144000" cy="7325082"/>
          </a:xfrm>
          <a:prstGeom prst="rect">
            <a:avLst/>
          </a:prstGeom>
        </p:spPr>
        <p:txBody>
          <a:bodyPr wrap="square">
            <a:spAutoFit/>
          </a:bodyPr>
          <a:lstStyle/>
          <a:p>
            <a:pPr marL="571500" marR="0" lvl="0" indent="-57150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4400" b="1" i="0" u="none" strike="noStrike" kern="1200" cap="none" spc="0" normalizeH="0" baseline="0" noProof="0" dirty="0">
                <a:ln>
                  <a:noFill/>
                </a:ln>
                <a:solidFill>
                  <a:prstClr val="white"/>
                </a:solidFill>
                <a:effectLst/>
                <a:uLnTx/>
                <a:uFillTx/>
                <a:latin typeface="Calibri"/>
              </a:rPr>
              <a:t>5 Weeks till parent evening </a:t>
            </a:r>
          </a:p>
          <a:p>
            <a:pPr marL="571500" marR="0" lvl="0" indent="-57150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4400" b="1" i="0" u="none" strike="noStrike" kern="1200" cap="none" spc="0" normalizeH="0" baseline="0" noProof="0" dirty="0">
                <a:ln>
                  <a:noFill/>
                </a:ln>
                <a:solidFill>
                  <a:prstClr val="white"/>
                </a:solidFill>
                <a:effectLst/>
                <a:uLnTx/>
                <a:uFillTx/>
                <a:latin typeface="Calibri"/>
              </a:rPr>
              <a:t>8 school weeks till November mocks</a:t>
            </a:r>
          </a:p>
          <a:p>
            <a:pPr marL="571500" marR="0" lvl="0" indent="-57150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4400" b="1" dirty="0">
                <a:solidFill>
                  <a:prstClr val="white"/>
                </a:solidFill>
                <a:latin typeface="Calibri"/>
              </a:rPr>
              <a:t>14 weeks till written reports and mock results</a:t>
            </a:r>
          </a:p>
          <a:p>
            <a:pPr marL="571500" marR="0" lvl="0" indent="-57150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4400" b="1" i="0" u="none" strike="noStrike" kern="1200" cap="none" spc="0" normalizeH="0" baseline="0" noProof="0" dirty="0">
                <a:ln>
                  <a:noFill/>
                </a:ln>
                <a:solidFill>
                  <a:prstClr val="white"/>
                </a:solidFill>
                <a:effectLst/>
                <a:uLnTx/>
                <a:uFillTx/>
                <a:latin typeface="Calibri"/>
              </a:rPr>
              <a:t>16 weeks till college application deadline</a:t>
            </a:r>
          </a:p>
          <a:p>
            <a:pPr marL="571500" marR="0" lvl="0" indent="-57150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4400" b="1" dirty="0">
                <a:solidFill>
                  <a:prstClr val="white"/>
                </a:solidFill>
                <a:latin typeface="Calibri"/>
              </a:rPr>
              <a:t>21 weeks till March Mocks</a:t>
            </a:r>
          </a:p>
          <a:p>
            <a:pPr marL="571500" marR="0" lvl="0" indent="-57150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4400" b="1" i="0" u="none" strike="noStrike" kern="1200" cap="none" spc="0" normalizeH="0" baseline="0" noProof="0" dirty="0">
                <a:ln>
                  <a:noFill/>
                </a:ln>
                <a:solidFill>
                  <a:prstClr val="white"/>
                </a:solidFill>
                <a:effectLst/>
                <a:uLnTx/>
                <a:uFillTx/>
                <a:latin typeface="Calibri"/>
              </a:rPr>
              <a:t>28 weeks till Exams</a:t>
            </a:r>
          </a:p>
          <a:p>
            <a:pPr marL="571500" marR="0" lvl="0" indent="-57150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4400" b="1" i="0" u="none" strike="noStrike" kern="1200" cap="none" spc="0" normalizeH="0" baseline="0" noProof="0" dirty="0">
              <a:ln>
                <a:noFill/>
              </a:ln>
              <a:solidFill>
                <a:prstClr val="white"/>
              </a:solidFill>
              <a:effectLst/>
              <a:uLnTx/>
              <a:uFillTx/>
              <a:latin typeface="Calibri"/>
            </a:endParaRPr>
          </a:p>
          <a:p>
            <a:pPr marL="571500" marR="0" lvl="0" indent="-57150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4400" b="1" i="0" u="none" strike="noStrike" kern="1200" cap="none" spc="0" normalizeH="0" baseline="0" noProof="0" dirty="0">
              <a:ln>
                <a:noFill/>
              </a:ln>
              <a:solidFill>
                <a:prstClr val="white"/>
              </a:solidFill>
              <a:effectLst/>
              <a:uLnTx/>
              <a:uFillTx/>
              <a:latin typeface="Calibri"/>
            </a:endParaRPr>
          </a:p>
          <a:p>
            <a:pPr marL="557213" marR="0" lvl="0" indent="-557213" algn="l" defTabSz="685800" rtl="0" eaLnBrk="1" fontAlgn="auto" latinLnBrk="0" hangingPunct="1">
              <a:lnSpc>
                <a:spcPct val="100000"/>
              </a:lnSpc>
              <a:spcBef>
                <a:spcPts val="0"/>
              </a:spcBef>
              <a:spcAft>
                <a:spcPts val="0"/>
              </a:spcAft>
              <a:buClrTx/>
              <a:buSzTx/>
              <a:buFont typeface="+mj-lt"/>
              <a:buAutoNum type="arabicPeriod"/>
              <a:tabLst/>
              <a:defRPr/>
            </a:pPr>
            <a:endParaRPr kumimoji="0" lang="en-US" sz="3000" b="1" i="0" u="none" strike="noStrike" kern="1200" cap="none" spc="0" normalizeH="0" baseline="0" noProof="0" dirty="0">
              <a:ln>
                <a:noFill/>
              </a:ln>
              <a:solidFill>
                <a:prstClr val="white"/>
              </a:solidFill>
              <a:effectLst/>
              <a:uLnTx/>
              <a:uFillTx/>
              <a:latin typeface="Calibri"/>
              <a:ea typeface="+mn-ea"/>
              <a:cs typeface="+mn-cs"/>
            </a:endParaRPr>
          </a:p>
        </p:txBody>
      </p:sp>
      <p:pic>
        <p:nvPicPr>
          <p:cNvPr id="6" name="Picture 5">
            <a:extLst>
              <a:ext uri="{FF2B5EF4-FFF2-40B4-BE49-F238E27FC236}">
                <a16:creationId xmlns:a16="http://schemas.microsoft.com/office/drawing/2014/main" id="{52D5B183-72B1-0A86-A6A2-B9831F67EE9A}"/>
              </a:ext>
            </a:extLst>
          </p:cNvPr>
          <p:cNvPicPr>
            <a:picLocks noChangeAspect="1"/>
          </p:cNvPicPr>
          <p:nvPr/>
        </p:nvPicPr>
        <p:blipFill>
          <a:blip r:embed="rId2">
            <a:alphaModFix/>
          </a:blip>
          <a:stretch>
            <a:fillRect/>
          </a:stretch>
        </p:blipFill>
        <p:spPr>
          <a:xfrm>
            <a:off x="9586627" y="4434195"/>
            <a:ext cx="2503454" cy="2503454"/>
          </a:xfrm>
          <a:prstGeom prst="rect">
            <a:avLst/>
          </a:prstGeom>
        </p:spPr>
      </p:pic>
    </p:spTree>
    <p:extLst>
      <p:ext uri="{BB962C8B-B14F-4D97-AF65-F5344CB8AC3E}">
        <p14:creationId xmlns:p14="http://schemas.microsoft.com/office/powerpoint/2010/main" val="1500921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2F5F"/>
        </a:solidFill>
        <a:effectLst/>
      </p:bgPr>
    </p:bg>
    <p:spTree>
      <p:nvGrpSpPr>
        <p:cNvPr id="1" name="">
          <a:extLst>
            <a:ext uri="{FF2B5EF4-FFF2-40B4-BE49-F238E27FC236}">
              <a16:creationId xmlns:a16="http://schemas.microsoft.com/office/drawing/2014/main" id="{8C8A32DC-46E6-D576-AB21-2326E890BD9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4248CDA-B5DC-DBB1-EEFD-84540AB0AC87}"/>
              </a:ext>
            </a:extLst>
          </p:cNvPr>
          <p:cNvSpPr txBox="1"/>
          <p:nvPr/>
        </p:nvSpPr>
        <p:spPr>
          <a:xfrm>
            <a:off x="1826260" y="188452"/>
            <a:ext cx="9144000" cy="830997"/>
          </a:xfrm>
          <a:prstGeom prst="rect">
            <a:avLst/>
          </a:prstGeom>
          <a:noFill/>
        </p:spPr>
        <p:txBody>
          <a:bodyPr wrap="square" lIns="68580" tIns="34290" rIns="68580" bIns="34290" anchor="t">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lang="en-US" sz="4950" b="1">
                <a:solidFill>
                  <a:srgbClr val="FFCC00"/>
                </a:solidFill>
                <a:latin typeface="Calibri"/>
              </a:rPr>
              <a:t>Keys to success in year 11</a:t>
            </a:r>
            <a:endParaRPr kumimoji="0" lang="en-US" sz="4950" b="1" i="0" u="none" strike="noStrike" kern="1200" cap="none" spc="0" normalizeH="0" baseline="0" noProof="0">
              <a:ln>
                <a:noFill/>
              </a:ln>
              <a:solidFill>
                <a:srgbClr val="FFCC00"/>
              </a:solidFill>
              <a:effectLst/>
              <a:uLnTx/>
              <a:uFillTx/>
              <a:latin typeface="Calibri"/>
              <a:ea typeface="+mn-ea"/>
              <a:cs typeface="+mn-cs"/>
            </a:endParaRPr>
          </a:p>
        </p:txBody>
      </p:sp>
      <p:sp>
        <p:nvSpPr>
          <p:cNvPr id="4" name="Rectangle 3">
            <a:extLst>
              <a:ext uri="{FF2B5EF4-FFF2-40B4-BE49-F238E27FC236}">
                <a16:creationId xmlns:a16="http://schemas.microsoft.com/office/drawing/2014/main" id="{4FBEFA09-4E82-F26C-562E-47A594229BC7}"/>
              </a:ext>
            </a:extLst>
          </p:cNvPr>
          <p:cNvSpPr/>
          <p:nvPr/>
        </p:nvSpPr>
        <p:spPr>
          <a:xfrm>
            <a:off x="1099185" y="1851028"/>
            <a:ext cx="9144000" cy="5539978"/>
          </a:xfrm>
          <a:prstGeom prst="rect">
            <a:avLst/>
          </a:prstGeom>
        </p:spPr>
        <p:txBody>
          <a:bodyPr wrap="square">
            <a:spAutoFit/>
          </a:bodyPr>
          <a:lstStyle/>
          <a:p>
            <a:pPr marL="557213" marR="0" lvl="0" indent="-557213" algn="l" defTabSz="685800" rtl="0" eaLnBrk="1" fontAlgn="auto" latinLnBrk="0" hangingPunct="1">
              <a:lnSpc>
                <a:spcPct val="100000"/>
              </a:lnSpc>
              <a:spcBef>
                <a:spcPts val="0"/>
              </a:spcBef>
              <a:spcAft>
                <a:spcPts val="0"/>
              </a:spcAft>
              <a:buClrTx/>
              <a:buSzTx/>
              <a:buFont typeface="+mj-lt"/>
              <a:buAutoNum type="arabicPeriod"/>
              <a:tabLst/>
              <a:defRPr/>
            </a:pPr>
            <a:r>
              <a:rPr kumimoji="0" lang="en-US" sz="5400" b="1" i="0" u="none" strike="noStrike" kern="1200" cap="none" spc="0" normalizeH="0" baseline="0" noProof="0">
                <a:ln>
                  <a:noFill/>
                </a:ln>
                <a:solidFill>
                  <a:prstClr val="white"/>
                </a:solidFill>
                <a:effectLst/>
                <a:uLnTx/>
                <a:uFillTx/>
                <a:latin typeface="Calibri"/>
                <a:ea typeface="+mn-ea"/>
                <a:cs typeface="+mn-cs"/>
              </a:rPr>
              <a:t>Attendance and </a:t>
            </a:r>
            <a:r>
              <a:rPr lang="en-US" sz="5400" b="1">
                <a:solidFill>
                  <a:prstClr val="white"/>
                </a:solidFill>
                <a:latin typeface="Calibri"/>
              </a:rPr>
              <a:t>Punctuality</a:t>
            </a:r>
            <a:endParaRPr kumimoji="0" lang="en-US" sz="5400" b="1" i="0" u="none" strike="noStrike" kern="1200" cap="none" spc="0" normalizeH="0" baseline="0" noProof="0">
              <a:ln>
                <a:noFill/>
              </a:ln>
              <a:solidFill>
                <a:prstClr val="white"/>
              </a:solidFill>
              <a:effectLst/>
              <a:uLnTx/>
              <a:uFillTx/>
              <a:latin typeface="Calibri"/>
              <a:ea typeface="+mn-ea"/>
              <a:cs typeface="+mn-cs"/>
            </a:endParaRPr>
          </a:p>
          <a:p>
            <a:pPr marL="557213" indent="-557213" defTabSz="685800">
              <a:buFont typeface="+mj-lt"/>
              <a:buAutoNum type="arabicPeriod"/>
              <a:defRPr/>
            </a:pPr>
            <a:r>
              <a:rPr lang="en-US" sz="5400" b="1">
                <a:solidFill>
                  <a:prstClr val="white"/>
                </a:solidFill>
                <a:latin typeface="Calibri"/>
              </a:rPr>
              <a:t>Organization and Revision</a:t>
            </a:r>
          </a:p>
          <a:p>
            <a:pPr marL="557213" marR="0" lvl="0" indent="-557213" algn="l" defTabSz="685800" rtl="0" eaLnBrk="1" fontAlgn="auto" latinLnBrk="0" hangingPunct="1">
              <a:lnSpc>
                <a:spcPct val="100000"/>
              </a:lnSpc>
              <a:spcBef>
                <a:spcPts val="0"/>
              </a:spcBef>
              <a:spcAft>
                <a:spcPts val="0"/>
              </a:spcAft>
              <a:buClrTx/>
              <a:buSzTx/>
              <a:buFont typeface="+mj-lt"/>
              <a:buAutoNum type="arabicPeriod"/>
              <a:tabLst/>
              <a:defRPr/>
            </a:pPr>
            <a:r>
              <a:rPr lang="en-US" sz="5400" b="1">
                <a:solidFill>
                  <a:prstClr val="white"/>
                </a:solidFill>
                <a:latin typeface="Calibri"/>
              </a:rPr>
              <a:t>Resilience </a:t>
            </a:r>
          </a:p>
          <a:p>
            <a:pPr marL="557213" marR="0" lvl="0" indent="-557213" algn="l" defTabSz="685800" rtl="0" eaLnBrk="1" fontAlgn="auto" latinLnBrk="0" hangingPunct="1">
              <a:lnSpc>
                <a:spcPct val="100000"/>
              </a:lnSpc>
              <a:spcBef>
                <a:spcPts val="0"/>
              </a:spcBef>
              <a:spcAft>
                <a:spcPts val="0"/>
              </a:spcAft>
              <a:buClrTx/>
              <a:buSzTx/>
              <a:buFont typeface="+mj-lt"/>
              <a:buAutoNum type="arabicPeriod"/>
              <a:tabLst/>
              <a:defRPr/>
            </a:pPr>
            <a:endParaRPr kumimoji="0" lang="en-US" sz="5400" b="1" i="0" u="none" strike="noStrike" kern="1200" cap="none" spc="0" normalizeH="0" baseline="0" noProof="0">
              <a:ln>
                <a:noFill/>
              </a:ln>
              <a:solidFill>
                <a:prstClr val="white"/>
              </a:solidFill>
              <a:effectLst/>
              <a:uLnTx/>
              <a:uFillTx/>
              <a:latin typeface="Calibri"/>
              <a:ea typeface="+mn-ea"/>
              <a:cs typeface="+mn-cs"/>
            </a:endParaRPr>
          </a:p>
          <a:p>
            <a:pPr marL="557213" marR="0" lvl="0" indent="-557213" algn="l" defTabSz="685800" rtl="0" eaLnBrk="1" fontAlgn="auto" latinLnBrk="0" hangingPunct="1">
              <a:lnSpc>
                <a:spcPct val="100000"/>
              </a:lnSpc>
              <a:spcBef>
                <a:spcPts val="0"/>
              </a:spcBef>
              <a:spcAft>
                <a:spcPts val="0"/>
              </a:spcAft>
              <a:buClrTx/>
              <a:buSzTx/>
              <a:buFont typeface="+mj-lt"/>
              <a:buAutoNum type="arabicPeriod"/>
              <a:tabLst/>
              <a:defRPr/>
            </a:pPr>
            <a:endParaRPr kumimoji="0" lang="en-US" sz="5400" b="1" i="0" u="none" strike="noStrike" kern="1200" cap="none" spc="0" normalizeH="0" baseline="0" noProof="0">
              <a:ln>
                <a:noFill/>
              </a:ln>
              <a:solidFill>
                <a:prstClr val="white"/>
              </a:solidFill>
              <a:effectLst/>
              <a:uLnTx/>
              <a:uFillTx/>
              <a:latin typeface="Calibri"/>
              <a:ea typeface="+mn-ea"/>
              <a:cs typeface="+mn-cs"/>
            </a:endParaRPr>
          </a:p>
          <a:p>
            <a:pPr marL="557213" marR="0" lvl="0" indent="-557213" algn="l" defTabSz="685800" rtl="0" eaLnBrk="1" fontAlgn="auto" latinLnBrk="0" hangingPunct="1">
              <a:lnSpc>
                <a:spcPct val="100000"/>
              </a:lnSpc>
              <a:spcBef>
                <a:spcPts val="0"/>
              </a:spcBef>
              <a:spcAft>
                <a:spcPts val="0"/>
              </a:spcAft>
              <a:buClrTx/>
              <a:buSzTx/>
              <a:buFont typeface="+mj-lt"/>
              <a:buAutoNum type="arabicPeriod"/>
              <a:tabLst/>
              <a:defRPr/>
            </a:pPr>
            <a:endParaRPr kumimoji="0" lang="en-US" sz="5400" b="1" i="0" u="none" strike="noStrike" kern="1200" cap="none" spc="0" normalizeH="0" baseline="0" noProof="0">
              <a:ln>
                <a:noFill/>
              </a:ln>
              <a:solidFill>
                <a:prstClr val="white"/>
              </a:solidFill>
              <a:effectLst/>
              <a:uLnTx/>
              <a:uFillTx/>
              <a:latin typeface="Calibri"/>
              <a:ea typeface="+mn-ea"/>
              <a:cs typeface="+mn-cs"/>
            </a:endParaRPr>
          </a:p>
          <a:p>
            <a:pPr marL="557213" marR="0" lvl="0" indent="-557213" algn="l" defTabSz="685800" rtl="0" eaLnBrk="1" fontAlgn="auto" latinLnBrk="0" hangingPunct="1">
              <a:lnSpc>
                <a:spcPct val="100000"/>
              </a:lnSpc>
              <a:spcBef>
                <a:spcPts val="0"/>
              </a:spcBef>
              <a:spcAft>
                <a:spcPts val="0"/>
              </a:spcAft>
              <a:buClrTx/>
              <a:buSzTx/>
              <a:buFont typeface="+mj-lt"/>
              <a:buAutoNum type="arabicPeriod"/>
              <a:tabLst/>
              <a:defRPr/>
            </a:pPr>
            <a:endParaRPr kumimoji="0" lang="en-US" sz="3000" b="1" i="0" u="none" strike="noStrike" kern="1200" cap="none" spc="0" normalizeH="0" baseline="0" noProof="0">
              <a:ln>
                <a:noFill/>
              </a:ln>
              <a:solidFill>
                <a:prstClr val="white"/>
              </a:solidFill>
              <a:effectLst/>
              <a:uLnTx/>
              <a:uFillTx/>
              <a:latin typeface="Calibri"/>
              <a:ea typeface="+mn-ea"/>
              <a:cs typeface="+mn-cs"/>
            </a:endParaRPr>
          </a:p>
        </p:txBody>
      </p:sp>
      <p:pic>
        <p:nvPicPr>
          <p:cNvPr id="6" name="Picture 5">
            <a:extLst>
              <a:ext uri="{FF2B5EF4-FFF2-40B4-BE49-F238E27FC236}">
                <a16:creationId xmlns:a16="http://schemas.microsoft.com/office/drawing/2014/main" id="{D0C5F754-5515-BF32-062F-74AFF5CB0CB3}"/>
              </a:ext>
            </a:extLst>
          </p:cNvPr>
          <p:cNvPicPr>
            <a:picLocks noChangeAspect="1"/>
          </p:cNvPicPr>
          <p:nvPr/>
        </p:nvPicPr>
        <p:blipFill>
          <a:blip r:embed="rId2">
            <a:alphaModFix/>
          </a:blip>
          <a:stretch>
            <a:fillRect/>
          </a:stretch>
        </p:blipFill>
        <p:spPr>
          <a:xfrm>
            <a:off x="9468853" y="4322437"/>
            <a:ext cx="2615212" cy="2615212"/>
          </a:xfrm>
          <a:prstGeom prst="rect">
            <a:avLst/>
          </a:prstGeom>
        </p:spPr>
      </p:pic>
    </p:spTree>
    <p:extLst>
      <p:ext uri="{BB962C8B-B14F-4D97-AF65-F5344CB8AC3E}">
        <p14:creationId xmlns:p14="http://schemas.microsoft.com/office/powerpoint/2010/main" val="4288341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 name="gold-rule">
            <a:extLst>
              <a:ext uri="{FF2B5EF4-FFF2-40B4-BE49-F238E27FC236}">
                <a16:creationId xmlns:a16="http://schemas.microsoft.com/office/drawing/2014/main" id="{E2F5D698-DFFA-43AE-BC63-5EF0DE766392}"/>
              </a:ext>
            </a:extLst>
          </p:cNvPr>
          <p:cNvSpPr>
            <a:spLocks noGrp="1"/>
          </p:cNvSpPr>
          <p:nvPr/>
        </p:nvSpPr>
        <p:spPr>
          <a:xfrm>
            <a:off x="0" y="0"/>
            <a:ext cx="12192000" cy="114300"/>
          </a:xfrm>
          <a:prstGeom prst="rect">
            <a:avLst/>
          </a:prstGeom>
          <a:solidFill>
            <a:srgbClr val="F5B800"/>
          </a:solidFill>
          <a:ln w="0">
            <a:noFill/>
            <a:prstDash val="solid"/>
          </a:ln>
        </p:spPr>
        <p:txBody>
          <a:bodyPr/>
          <a:lstStyle/>
          <a:p>
            <a:endParaRPr lang="en-GB"/>
          </a:p>
        </p:txBody>
      </p:sp>
      <p:sp>
        <p:nvSpPr>
          <p:cNvPr id="2" name="section">
            <a:extLst>
              <a:ext uri="{FF2B5EF4-FFF2-40B4-BE49-F238E27FC236}">
                <a16:creationId xmlns:a16="http://schemas.microsoft.com/office/drawing/2014/main" id="{D9C89DF9-DBF5-4309-AA12-AF2D82D9773E}"/>
              </a:ext>
            </a:extLst>
          </p:cNvPr>
          <p:cNvSpPr>
            <a:spLocks noGrp="1"/>
          </p:cNvSpPr>
          <p:nvPr/>
        </p:nvSpPr>
        <p:spPr>
          <a:xfrm>
            <a:off x="685800" y="304800"/>
            <a:ext cx="4762500" cy="285750"/>
          </a:xfrm>
          <a:prstGeom prst="rect">
            <a:avLst/>
          </a:prstGeom>
          <a:noFill/>
          <a:ln w="0">
            <a:noFill/>
            <a:prstDash val="solid"/>
          </a:ln>
        </p:spPr>
        <p:txBody>
          <a:bodyPr/>
          <a:lstStyle/>
          <a:p>
            <a:pPr algn="l">
              <a:defRPr sz="1125" b="1">
                <a:solidFill>
                  <a:srgbClr val="062F63"/>
                </a:solidFill>
              </a:defRPr>
            </a:pPr>
            <a:r>
              <a:rPr sz="1125" b="1">
                <a:solidFill>
                  <a:srgbClr val="062F63"/>
                </a:solidFill>
              </a:rPr>
              <a:t>DAILY CHOICES</a:t>
            </a:r>
          </a:p>
        </p:txBody>
      </p:sp>
      <p:sp>
        <p:nvSpPr>
          <p:cNvPr id="3" name="title">
            <a:extLst>
              <a:ext uri="{FF2B5EF4-FFF2-40B4-BE49-F238E27FC236}">
                <a16:creationId xmlns:a16="http://schemas.microsoft.com/office/drawing/2014/main" id="{F391CBD2-59BA-47B0-8AB2-1BC2D9C5B6A0}"/>
              </a:ext>
            </a:extLst>
          </p:cNvPr>
          <p:cNvSpPr>
            <a:spLocks noGrp="1"/>
          </p:cNvSpPr>
          <p:nvPr/>
        </p:nvSpPr>
        <p:spPr>
          <a:xfrm>
            <a:off x="685800" y="876300"/>
            <a:ext cx="10001250" cy="666750"/>
          </a:xfrm>
          <a:prstGeom prst="rect">
            <a:avLst/>
          </a:prstGeom>
          <a:noFill/>
          <a:ln w="0">
            <a:noFill/>
            <a:prstDash val="solid"/>
          </a:ln>
        </p:spPr>
        <p:txBody>
          <a:bodyPr/>
          <a:lstStyle/>
          <a:p>
            <a:pPr algn="l">
              <a:defRPr sz="3150" b="1">
                <a:solidFill>
                  <a:srgbClr val="062F63"/>
                </a:solidFill>
              </a:defRPr>
            </a:pPr>
            <a:r>
              <a:rPr sz="3150" b="1">
                <a:solidFill>
                  <a:srgbClr val="062F63"/>
                </a:solidFill>
              </a:rPr>
              <a:t>Make life easier for your future self.</a:t>
            </a:r>
          </a:p>
        </p:txBody>
      </p:sp>
      <p:sp>
        <p:nvSpPr>
          <p:cNvPr id="4" name="left-band">
            <a:extLst>
              <a:ext uri="{FF2B5EF4-FFF2-40B4-BE49-F238E27FC236}">
                <a16:creationId xmlns:a16="http://schemas.microsoft.com/office/drawing/2014/main" id="{7B9E6AC8-87FB-4C6A-BDF1-81DE746C8FC8}"/>
              </a:ext>
            </a:extLst>
          </p:cNvPr>
          <p:cNvSpPr>
            <a:spLocks noGrp="1"/>
          </p:cNvSpPr>
          <p:nvPr/>
        </p:nvSpPr>
        <p:spPr>
          <a:xfrm>
            <a:off x="685800" y="2000250"/>
            <a:ext cx="3143250" cy="3714750"/>
          </a:xfrm>
          <a:prstGeom prst="rect">
            <a:avLst/>
          </a:prstGeom>
          <a:solidFill>
            <a:srgbClr val="062F63"/>
          </a:solidFill>
          <a:ln w="0">
            <a:noFill/>
            <a:prstDash val="solid"/>
          </a:ln>
        </p:spPr>
        <p:txBody>
          <a:bodyPr/>
          <a:lstStyle/>
          <a:p>
            <a:endParaRPr lang="en-GB"/>
          </a:p>
        </p:txBody>
      </p:sp>
      <p:sp>
        <p:nvSpPr>
          <p:cNvPr id="5" name="future">
            <a:extLst>
              <a:ext uri="{FF2B5EF4-FFF2-40B4-BE49-F238E27FC236}">
                <a16:creationId xmlns:a16="http://schemas.microsoft.com/office/drawing/2014/main" id="{8752CA8C-3FE7-41BE-99BA-4E738CF48D40}"/>
              </a:ext>
            </a:extLst>
          </p:cNvPr>
          <p:cNvSpPr>
            <a:spLocks noGrp="1"/>
          </p:cNvSpPr>
          <p:nvPr/>
        </p:nvSpPr>
        <p:spPr>
          <a:xfrm>
            <a:off x="1009650" y="2628900"/>
            <a:ext cx="2476500" cy="1123950"/>
          </a:xfrm>
          <a:prstGeom prst="rect">
            <a:avLst/>
          </a:prstGeom>
          <a:noFill/>
          <a:ln w="0">
            <a:noFill/>
            <a:prstDash val="solid"/>
          </a:ln>
        </p:spPr>
        <p:txBody>
          <a:bodyPr/>
          <a:lstStyle/>
          <a:p>
            <a:pPr algn="l">
              <a:defRPr sz="3750" b="1">
                <a:solidFill>
                  <a:srgbClr val="FFFFFF"/>
                </a:solidFill>
              </a:defRPr>
            </a:pPr>
            <a:r>
              <a:rPr sz="3750" b="1">
                <a:solidFill>
                  <a:srgbClr val="FFFFFF"/>
                </a:solidFill>
              </a:rPr>
              <a:t>FUTURE</a:t>
            </a:r>
          </a:p>
          <a:p>
            <a:pPr algn="l">
              <a:defRPr sz="3750" b="1">
                <a:solidFill>
                  <a:srgbClr val="FFFFFF"/>
                </a:solidFill>
              </a:defRPr>
            </a:pPr>
            <a:r>
              <a:rPr sz="3750" b="1">
                <a:solidFill>
                  <a:srgbClr val="FFFFFF"/>
                </a:solidFill>
              </a:rPr>
              <a:t>YOU</a:t>
            </a:r>
          </a:p>
        </p:txBody>
      </p:sp>
      <p:sp>
        <p:nvSpPr>
          <p:cNvPr id="6" name="future-sub">
            <a:extLst>
              <a:ext uri="{FF2B5EF4-FFF2-40B4-BE49-F238E27FC236}">
                <a16:creationId xmlns:a16="http://schemas.microsoft.com/office/drawing/2014/main" id="{3A21D441-FF5D-44F4-95EB-1FF983704A72}"/>
              </a:ext>
            </a:extLst>
          </p:cNvPr>
          <p:cNvSpPr>
            <a:spLocks noGrp="1"/>
          </p:cNvSpPr>
          <p:nvPr/>
        </p:nvSpPr>
        <p:spPr>
          <a:xfrm>
            <a:off x="1028700" y="4095750"/>
            <a:ext cx="2381250" cy="704850"/>
          </a:xfrm>
          <a:prstGeom prst="rect">
            <a:avLst/>
          </a:prstGeom>
          <a:noFill/>
          <a:ln w="0">
            <a:noFill/>
            <a:prstDash val="solid"/>
          </a:ln>
        </p:spPr>
        <p:txBody>
          <a:bodyPr/>
          <a:lstStyle/>
          <a:p>
            <a:pPr algn="l">
              <a:defRPr sz="1575" b="0">
                <a:solidFill>
                  <a:srgbClr val="57A7E8"/>
                </a:solidFill>
              </a:defRPr>
            </a:pPr>
            <a:r>
              <a:rPr sz="1575" b="0">
                <a:solidFill>
                  <a:srgbClr val="57A7E8"/>
                </a:solidFill>
              </a:rPr>
              <a:t>will live with the habits</a:t>
            </a:r>
          </a:p>
          <a:p>
            <a:pPr algn="l">
              <a:defRPr sz="1575" b="0">
                <a:solidFill>
                  <a:srgbClr val="57A7E8"/>
                </a:solidFill>
              </a:defRPr>
            </a:pPr>
            <a:r>
              <a:rPr sz="1575" b="0">
                <a:solidFill>
                  <a:srgbClr val="57A7E8"/>
                </a:solidFill>
              </a:rPr>
              <a:t>you build today.</a:t>
            </a:r>
          </a:p>
        </p:txBody>
      </p:sp>
      <p:sp>
        <p:nvSpPr>
          <p:cNvPr id="7" name="rhead-0">
            <a:extLst>
              <a:ext uri="{FF2B5EF4-FFF2-40B4-BE49-F238E27FC236}">
                <a16:creationId xmlns:a16="http://schemas.microsoft.com/office/drawing/2014/main" id="{8CA7220B-0163-4D39-BB52-196F554BA528}"/>
              </a:ext>
            </a:extLst>
          </p:cNvPr>
          <p:cNvSpPr>
            <a:spLocks noGrp="1"/>
          </p:cNvSpPr>
          <p:nvPr/>
        </p:nvSpPr>
        <p:spPr>
          <a:xfrm>
            <a:off x="4476750" y="2076450"/>
            <a:ext cx="6191250" cy="381000"/>
          </a:xfrm>
          <a:prstGeom prst="rect">
            <a:avLst/>
          </a:prstGeom>
          <a:noFill/>
          <a:ln w="0">
            <a:noFill/>
            <a:prstDash val="solid"/>
          </a:ln>
        </p:spPr>
        <p:txBody>
          <a:bodyPr/>
          <a:lstStyle/>
          <a:p>
            <a:pPr algn="l">
              <a:defRPr sz="2025" b="1">
                <a:solidFill>
                  <a:srgbClr val="062F63"/>
                </a:solidFill>
              </a:defRPr>
            </a:pPr>
            <a:r>
              <a:rPr sz="2025" b="1">
                <a:solidFill>
                  <a:srgbClr val="062F63"/>
                </a:solidFill>
              </a:rPr>
              <a:t>TURN UP</a:t>
            </a:r>
          </a:p>
        </p:txBody>
      </p:sp>
      <p:sp>
        <p:nvSpPr>
          <p:cNvPr id="8" name="rsub-0">
            <a:extLst>
              <a:ext uri="{FF2B5EF4-FFF2-40B4-BE49-F238E27FC236}">
                <a16:creationId xmlns:a16="http://schemas.microsoft.com/office/drawing/2014/main" id="{B707C4BD-98C2-49A6-BAE5-DA4D83A8104A}"/>
              </a:ext>
            </a:extLst>
          </p:cNvPr>
          <p:cNvSpPr>
            <a:spLocks noGrp="1"/>
          </p:cNvSpPr>
          <p:nvPr/>
        </p:nvSpPr>
        <p:spPr>
          <a:xfrm>
            <a:off x="4476750" y="2505075"/>
            <a:ext cx="6191250" cy="342900"/>
          </a:xfrm>
          <a:prstGeom prst="rect">
            <a:avLst/>
          </a:prstGeom>
          <a:noFill/>
          <a:ln w="0">
            <a:noFill/>
            <a:prstDash val="solid"/>
          </a:ln>
        </p:spPr>
        <p:txBody>
          <a:bodyPr/>
          <a:lstStyle/>
          <a:p>
            <a:pPr algn="l">
              <a:defRPr sz="1500" b="0">
                <a:solidFill>
                  <a:srgbClr val="5D6B78"/>
                </a:solidFill>
              </a:defRPr>
            </a:pPr>
            <a:r>
              <a:rPr sz="1500" b="0">
                <a:solidFill>
                  <a:srgbClr val="5D6B78"/>
                </a:solidFill>
              </a:rPr>
              <a:t>Attendance gives you the best chance.</a:t>
            </a:r>
          </a:p>
        </p:txBody>
      </p:sp>
      <p:sp>
        <p:nvSpPr>
          <p:cNvPr id="9" name="rrule-0">
            <a:extLst>
              <a:ext uri="{FF2B5EF4-FFF2-40B4-BE49-F238E27FC236}">
                <a16:creationId xmlns:a16="http://schemas.microsoft.com/office/drawing/2014/main" id="{D78EDEF7-7134-4904-A3C1-37122B4229A4}"/>
              </a:ext>
            </a:extLst>
          </p:cNvPr>
          <p:cNvSpPr>
            <a:spLocks noGrp="1"/>
          </p:cNvSpPr>
          <p:nvPr/>
        </p:nvSpPr>
        <p:spPr>
          <a:xfrm>
            <a:off x="4476750" y="2971800"/>
            <a:ext cx="6572250" cy="28575"/>
          </a:xfrm>
          <a:prstGeom prst="rect">
            <a:avLst/>
          </a:prstGeom>
          <a:solidFill>
            <a:srgbClr val="F5B800"/>
          </a:solidFill>
          <a:ln w="0">
            <a:noFill/>
            <a:prstDash val="solid"/>
          </a:ln>
        </p:spPr>
        <p:txBody>
          <a:bodyPr/>
          <a:lstStyle/>
          <a:p>
            <a:endParaRPr lang="en-GB"/>
          </a:p>
        </p:txBody>
      </p:sp>
      <p:sp>
        <p:nvSpPr>
          <p:cNvPr id="10" name="rhead-1">
            <a:extLst>
              <a:ext uri="{FF2B5EF4-FFF2-40B4-BE49-F238E27FC236}">
                <a16:creationId xmlns:a16="http://schemas.microsoft.com/office/drawing/2014/main" id="{75F41A5D-5325-47B4-8A66-105D1C4EDA38}"/>
              </a:ext>
            </a:extLst>
          </p:cNvPr>
          <p:cNvSpPr>
            <a:spLocks noGrp="1"/>
          </p:cNvSpPr>
          <p:nvPr/>
        </p:nvSpPr>
        <p:spPr>
          <a:xfrm>
            <a:off x="4476750" y="3276600"/>
            <a:ext cx="6191250" cy="381000"/>
          </a:xfrm>
          <a:prstGeom prst="rect">
            <a:avLst/>
          </a:prstGeom>
          <a:noFill/>
          <a:ln w="0">
            <a:noFill/>
            <a:prstDash val="solid"/>
          </a:ln>
        </p:spPr>
        <p:txBody>
          <a:bodyPr/>
          <a:lstStyle/>
          <a:p>
            <a:pPr algn="l">
              <a:defRPr sz="2025" b="1">
                <a:solidFill>
                  <a:srgbClr val="062F63"/>
                </a:solidFill>
              </a:defRPr>
            </a:pPr>
            <a:r>
              <a:rPr sz="2025" b="1">
                <a:solidFill>
                  <a:srgbClr val="062F63"/>
                </a:solidFill>
              </a:rPr>
              <a:t>DO THE WORK</a:t>
            </a:r>
          </a:p>
        </p:txBody>
      </p:sp>
      <p:sp>
        <p:nvSpPr>
          <p:cNvPr id="11" name="rsub-1">
            <a:extLst>
              <a:ext uri="{FF2B5EF4-FFF2-40B4-BE49-F238E27FC236}">
                <a16:creationId xmlns:a16="http://schemas.microsoft.com/office/drawing/2014/main" id="{15AC892D-A24B-4A3A-885D-1759C47A6CD5}"/>
              </a:ext>
            </a:extLst>
          </p:cNvPr>
          <p:cNvSpPr>
            <a:spLocks noGrp="1"/>
          </p:cNvSpPr>
          <p:nvPr/>
        </p:nvSpPr>
        <p:spPr>
          <a:xfrm>
            <a:off x="4476750" y="3705225"/>
            <a:ext cx="6191250" cy="342900"/>
          </a:xfrm>
          <a:prstGeom prst="rect">
            <a:avLst/>
          </a:prstGeom>
          <a:noFill/>
          <a:ln w="0">
            <a:noFill/>
            <a:prstDash val="solid"/>
          </a:ln>
        </p:spPr>
        <p:txBody>
          <a:bodyPr/>
          <a:lstStyle/>
          <a:p>
            <a:pPr algn="l">
              <a:defRPr sz="1500" b="0">
                <a:solidFill>
                  <a:srgbClr val="5D6B78"/>
                </a:solidFill>
              </a:defRPr>
            </a:pPr>
            <a:r>
              <a:rPr sz="1500" b="0">
                <a:solidFill>
                  <a:srgbClr val="5D6B78"/>
                </a:solidFill>
              </a:rPr>
              <a:t>Small tasks prevent bigger problems.</a:t>
            </a:r>
          </a:p>
        </p:txBody>
      </p:sp>
      <p:sp>
        <p:nvSpPr>
          <p:cNvPr id="12" name="rrule-1">
            <a:extLst>
              <a:ext uri="{FF2B5EF4-FFF2-40B4-BE49-F238E27FC236}">
                <a16:creationId xmlns:a16="http://schemas.microsoft.com/office/drawing/2014/main" id="{49F90564-1826-43CF-ABF5-D139A1EA372A}"/>
              </a:ext>
            </a:extLst>
          </p:cNvPr>
          <p:cNvSpPr>
            <a:spLocks noGrp="1"/>
          </p:cNvSpPr>
          <p:nvPr/>
        </p:nvSpPr>
        <p:spPr>
          <a:xfrm>
            <a:off x="4476750" y="4171950"/>
            <a:ext cx="6572250" cy="28575"/>
          </a:xfrm>
          <a:prstGeom prst="rect">
            <a:avLst/>
          </a:prstGeom>
          <a:solidFill>
            <a:srgbClr val="57A7E8"/>
          </a:solidFill>
          <a:ln w="0">
            <a:noFill/>
            <a:prstDash val="solid"/>
          </a:ln>
        </p:spPr>
        <p:txBody>
          <a:bodyPr/>
          <a:lstStyle/>
          <a:p>
            <a:endParaRPr lang="en-GB"/>
          </a:p>
        </p:txBody>
      </p:sp>
      <p:sp>
        <p:nvSpPr>
          <p:cNvPr id="13" name="rhead-2">
            <a:extLst>
              <a:ext uri="{FF2B5EF4-FFF2-40B4-BE49-F238E27FC236}">
                <a16:creationId xmlns:a16="http://schemas.microsoft.com/office/drawing/2014/main" id="{83BE5D49-CE88-47EE-A61A-FCA6248177FA}"/>
              </a:ext>
            </a:extLst>
          </p:cNvPr>
          <p:cNvSpPr>
            <a:spLocks noGrp="1"/>
          </p:cNvSpPr>
          <p:nvPr/>
        </p:nvSpPr>
        <p:spPr>
          <a:xfrm>
            <a:off x="4476750" y="4476750"/>
            <a:ext cx="6191250" cy="381000"/>
          </a:xfrm>
          <a:prstGeom prst="rect">
            <a:avLst/>
          </a:prstGeom>
          <a:noFill/>
          <a:ln w="0">
            <a:noFill/>
            <a:prstDash val="solid"/>
          </a:ln>
        </p:spPr>
        <p:txBody>
          <a:bodyPr/>
          <a:lstStyle/>
          <a:p>
            <a:pPr algn="l">
              <a:defRPr sz="2025" b="1">
                <a:solidFill>
                  <a:srgbClr val="062F63"/>
                </a:solidFill>
              </a:defRPr>
            </a:pPr>
            <a:r>
              <a:rPr sz="2025" b="1">
                <a:solidFill>
                  <a:srgbClr val="062F63"/>
                </a:solidFill>
              </a:rPr>
              <a:t>REVISE REGULARLY</a:t>
            </a:r>
          </a:p>
        </p:txBody>
      </p:sp>
      <p:sp>
        <p:nvSpPr>
          <p:cNvPr id="14" name="rsub-2">
            <a:extLst>
              <a:ext uri="{FF2B5EF4-FFF2-40B4-BE49-F238E27FC236}">
                <a16:creationId xmlns:a16="http://schemas.microsoft.com/office/drawing/2014/main" id="{78EAAC40-17F4-4EB1-80D2-D42CFA1FB821}"/>
              </a:ext>
            </a:extLst>
          </p:cNvPr>
          <p:cNvSpPr>
            <a:spLocks noGrp="1"/>
          </p:cNvSpPr>
          <p:nvPr/>
        </p:nvSpPr>
        <p:spPr>
          <a:xfrm>
            <a:off x="4476750" y="4905375"/>
            <a:ext cx="6191250" cy="342900"/>
          </a:xfrm>
          <a:prstGeom prst="rect">
            <a:avLst/>
          </a:prstGeom>
          <a:noFill/>
          <a:ln w="0">
            <a:noFill/>
            <a:prstDash val="solid"/>
          </a:ln>
        </p:spPr>
        <p:txBody>
          <a:bodyPr/>
          <a:lstStyle/>
          <a:p>
            <a:pPr algn="l">
              <a:defRPr sz="1500" b="0">
                <a:solidFill>
                  <a:srgbClr val="5D6B78"/>
                </a:solidFill>
              </a:defRPr>
            </a:pPr>
            <a:r>
              <a:rPr sz="1500" b="0">
                <a:solidFill>
                  <a:srgbClr val="5D6B78"/>
                </a:solidFill>
              </a:rPr>
              <a:t>Regular practice prevents panic.</a:t>
            </a:r>
          </a:p>
        </p:txBody>
      </p:sp>
      <p:sp>
        <p:nvSpPr>
          <p:cNvPr id="15" name="rrule-2">
            <a:extLst>
              <a:ext uri="{FF2B5EF4-FFF2-40B4-BE49-F238E27FC236}">
                <a16:creationId xmlns:a16="http://schemas.microsoft.com/office/drawing/2014/main" id="{0FC8BF51-32A9-451F-A2E9-96E288E8C795}"/>
              </a:ext>
            </a:extLst>
          </p:cNvPr>
          <p:cNvSpPr>
            <a:spLocks noGrp="1"/>
          </p:cNvSpPr>
          <p:nvPr/>
        </p:nvSpPr>
        <p:spPr>
          <a:xfrm>
            <a:off x="4476750" y="5372100"/>
            <a:ext cx="6572250" cy="28575"/>
          </a:xfrm>
          <a:prstGeom prst="rect">
            <a:avLst/>
          </a:prstGeom>
          <a:solidFill>
            <a:srgbClr val="F5B800"/>
          </a:solidFill>
          <a:ln w="0">
            <a:noFill/>
            <a:prstDash val="solid"/>
          </a:ln>
        </p:spPr>
        <p:txBody>
          <a:bodyPr/>
          <a:lstStyle/>
          <a:p>
            <a:endParaRPr lang="en-GB"/>
          </a:p>
        </p:txBody>
      </p:sp>
    </p:spTree>
    <p:extLst>
      <p:ext uri="{BB962C8B-B14F-4D97-AF65-F5344CB8AC3E}">
        <p14:creationId xmlns:p14="http://schemas.microsoft.com/office/powerpoint/2010/main" val="13790462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gold-rule">
            <a:extLst>
              <a:ext uri="{FF2B5EF4-FFF2-40B4-BE49-F238E27FC236}">
                <a16:creationId xmlns:a16="http://schemas.microsoft.com/office/drawing/2014/main" id="{D7F253A1-4936-4EE4-97BB-E1067B6B784D}"/>
              </a:ext>
            </a:extLst>
          </p:cNvPr>
          <p:cNvSpPr>
            <a:spLocks noGrp="1"/>
          </p:cNvSpPr>
          <p:nvPr/>
        </p:nvSpPr>
        <p:spPr>
          <a:xfrm>
            <a:off x="0" y="0"/>
            <a:ext cx="12192000" cy="114300"/>
          </a:xfrm>
          <a:prstGeom prst="rect">
            <a:avLst/>
          </a:prstGeom>
          <a:solidFill>
            <a:srgbClr val="F5B800"/>
          </a:solidFill>
          <a:ln w="0">
            <a:noFill/>
            <a:prstDash val="solid"/>
          </a:ln>
        </p:spPr>
        <p:txBody>
          <a:bodyPr/>
          <a:lstStyle/>
          <a:p>
            <a:endParaRPr lang="en-GB"/>
          </a:p>
        </p:txBody>
      </p:sp>
      <p:sp>
        <p:nvSpPr>
          <p:cNvPr id="2" name="section">
            <a:extLst>
              <a:ext uri="{FF2B5EF4-FFF2-40B4-BE49-F238E27FC236}">
                <a16:creationId xmlns:a16="http://schemas.microsoft.com/office/drawing/2014/main" id="{6055A1C8-7343-41C4-A200-585ACE5ACF2E}"/>
              </a:ext>
            </a:extLst>
          </p:cNvPr>
          <p:cNvSpPr>
            <a:spLocks noGrp="1"/>
          </p:cNvSpPr>
          <p:nvPr/>
        </p:nvSpPr>
        <p:spPr>
          <a:xfrm>
            <a:off x="685800" y="304800"/>
            <a:ext cx="4762500" cy="285750"/>
          </a:xfrm>
          <a:prstGeom prst="rect">
            <a:avLst/>
          </a:prstGeom>
          <a:noFill/>
          <a:ln w="0">
            <a:noFill/>
            <a:prstDash val="solid"/>
          </a:ln>
        </p:spPr>
        <p:txBody>
          <a:bodyPr/>
          <a:lstStyle/>
          <a:p>
            <a:pPr algn="l">
              <a:defRPr sz="1125" b="1">
                <a:solidFill>
                  <a:srgbClr val="062F63"/>
                </a:solidFill>
              </a:defRPr>
            </a:pPr>
            <a:r>
              <a:rPr sz="1125" b="1">
                <a:solidFill>
                  <a:srgbClr val="062F63"/>
                </a:solidFill>
              </a:rPr>
              <a:t>OUR DEAL WITH YOU</a:t>
            </a:r>
          </a:p>
        </p:txBody>
      </p:sp>
      <p:sp>
        <p:nvSpPr>
          <p:cNvPr id="3" name="title">
            <a:extLst>
              <a:ext uri="{FF2B5EF4-FFF2-40B4-BE49-F238E27FC236}">
                <a16:creationId xmlns:a16="http://schemas.microsoft.com/office/drawing/2014/main" id="{C3CC1E51-F3D5-491B-9B18-0384A84B20AE}"/>
              </a:ext>
            </a:extLst>
          </p:cNvPr>
          <p:cNvSpPr>
            <a:spLocks noGrp="1"/>
          </p:cNvSpPr>
          <p:nvPr/>
        </p:nvSpPr>
        <p:spPr>
          <a:xfrm>
            <a:off x="685800" y="838200"/>
            <a:ext cx="10001250" cy="647700"/>
          </a:xfrm>
          <a:prstGeom prst="rect">
            <a:avLst/>
          </a:prstGeom>
          <a:noFill/>
          <a:ln w="0">
            <a:noFill/>
            <a:prstDash val="solid"/>
          </a:ln>
        </p:spPr>
        <p:txBody>
          <a:bodyPr/>
          <a:lstStyle/>
          <a:p>
            <a:pPr algn="l">
              <a:defRPr sz="3150" b="1">
                <a:solidFill>
                  <a:srgbClr val="062F63"/>
                </a:solidFill>
              </a:defRPr>
            </a:pPr>
            <a:r>
              <a:rPr sz="3150" b="1">
                <a:solidFill>
                  <a:srgbClr val="062F63"/>
                </a:solidFill>
              </a:rPr>
              <a:t>High expectations are a compliment.</a:t>
            </a:r>
          </a:p>
        </p:txBody>
      </p:sp>
      <p:sp>
        <p:nvSpPr>
          <p:cNvPr id="4" name="intro">
            <a:extLst>
              <a:ext uri="{FF2B5EF4-FFF2-40B4-BE49-F238E27FC236}">
                <a16:creationId xmlns:a16="http://schemas.microsoft.com/office/drawing/2014/main" id="{F11D9021-7C99-471B-A1AD-58D18F882CD5}"/>
              </a:ext>
            </a:extLst>
          </p:cNvPr>
          <p:cNvSpPr>
            <a:spLocks noGrp="1"/>
          </p:cNvSpPr>
          <p:nvPr/>
        </p:nvSpPr>
        <p:spPr>
          <a:xfrm>
            <a:off x="685800" y="1600200"/>
            <a:ext cx="9048750" cy="438150"/>
          </a:xfrm>
          <a:prstGeom prst="rect">
            <a:avLst/>
          </a:prstGeom>
          <a:noFill/>
          <a:ln w="0">
            <a:noFill/>
            <a:prstDash val="solid"/>
          </a:ln>
        </p:spPr>
        <p:txBody>
          <a:bodyPr/>
          <a:lstStyle/>
          <a:p>
            <a:pPr algn="l">
              <a:defRPr sz="1725" b="0">
                <a:solidFill>
                  <a:srgbClr val="5D6B78"/>
                </a:solidFill>
              </a:defRPr>
            </a:pPr>
            <a:r>
              <a:rPr sz="1725" b="0">
                <a:solidFill>
                  <a:srgbClr val="5D6B78"/>
                </a:solidFill>
              </a:rPr>
              <a:t>We challenge you because we believe you can improve.</a:t>
            </a:r>
          </a:p>
        </p:txBody>
      </p:sp>
      <p:sp>
        <p:nvSpPr>
          <p:cNvPr id="5" name="expect-panel">
            <a:extLst>
              <a:ext uri="{FF2B5EF4-FFF2-40B4-BE49-F238E27FC236}">
                <a16:creationId xmlns:a16="http://schemas.microsoft.com/office/drawing/2014/main" id="{C9705EBC-D4F7-47E0-A00F-07CEB70C3AF2}"/>
              </a:ext>
            </a:extLst>
          </p:cNvPr>
          <p:cNvSpPr>
            <a:spLocks noGrp="1"/>
          </p:cNvSpPr>
          <p:nvPr/>
        </p:nvSpPr>
        <p:spPr>
          <a:xfrm>
            <a:off x="685800" y="2419350"/>
            <a:ext cx="5143500" cy="3048000"/>
          </a:xfrm>
          <a:prstGeom prst="rect">
            <a:avLst/>
          </a:prstGeom>
          <a:solidFill>
            <a:srgbClr val="062F63"/>
          </a:solidFill>
          <a:ln w="0">
            <a:noFill/>
            <a:prstDash val="solid"/>
          </a:ln>
        </p:spPr>
        <p:txBody>
          <a:bodyPr/>
          <a:lstStyle/>
          <a:p>
            <a:endParaRPr lang="en-GB"/>
          </a:p>
        </p:txBody>
      </p:sp>
      <p:sp>
        <p:nvSpPr>
          <p:cNvPr id="6" name="expect-k">
            <a:extLst>
              <a:ext uri="{FF2B5EF4-FFF2-40B4-BE49-F238E27FC236}">
                <a16:creationId xmlns:a16="http://schemas.microsoft.com/office/drawing/2014/main" id="{66F70465-500F-45FD-8CBE-1337D6BBE452}"/>
              </a:ext>
            </a:extLst>
          </p:cNvPr>
          <p:cNvSpPr>
            <a:spLocks noGrp="1"/>
          </p:cNvSpPr>
          <p:nvPr/>
        </p:nvSpPr>
        <p:spPr>
          <a:xfrm>
            <a:off x="1066800" y="2781300"/>
            <a:ext cx="4286250" cy="342900"/>
          </a:xfrm>
          <a:prstGeom prst="rect">
            <a:avLst/>
          </a:prstGeom>
          <a:noFill/>
          <a:ln w="0">
            <a:noFill/>
            <a:prstDash val="solid"/>
          </a:ln>
        </p:spPr>
        <p:txBody>
          <a:bodyPr/>
          <a:lstStyle/>
          <a:p>
            <a:pPr algn="l">
              <a:defRPr sz="1425" b="1">
                <a:solidFill>
                  <a:srgbClr val="F5B800"/>
                </a:solidFill>
              </a:defRPr>
            </a:pPr>
            <a:r>
              <a:rPr sz="1425" b="1">
                <a:solidFill>
                  <a:srgbClr val="F5B800"/>
                </a:solidFill>
              </a:rPr>
              <a:t>WE EXPECT</a:t>
            </a:r>
          </a:p>
        </p:txBody>
      </p:sp>
      <p:sp>
        <p:nvSpPr>
          <p:cNvPr id="7" name="expect">
            <a:extLst>
              <a:ext uri="{FF2B5EF4-FFF2-40B4-BE49-F238E27FC236}">
                <a16:creationId xmlns:a16="http://schemas.microsoft.com/office/drawing/2014/main" id="{3FC1C5D5-31F6-43B1-877B-7AB155895BA3}"/>
              </a:ext>
            </a:extLst>
          </p:cNvPr>
          <p:cNvSpPr>
            <a:spLocks noGrp="1"/>
          </p:cNvSpPr>
          <p:nvPr/>
        </p:nvSpPr>
        <p:spPr>
          <a:xfrm>
            <a:off x="1066800" y="3295650"/>
            <a:ext cx="4191000" cy="1562100"/>
          </a:xfrm>
          <a:prstGeom prst="rect">
            <a:avLst/>
          </a:prstGeom>
          <a:noFill/>
          <a:ln w="0">
            <a:noFill/>
            <a:prstDash val="solid"/>
          </a:ln>
        </p:spPr>
        <p:txBody>
          <a:bodyPr/>
          <a:lstStyle/>
          <a:p>
            <a:pPr algn="l">
              <a:defRPr sz="2250" b="1">
                <a:solidFill>
                  <a:srgbClr val="FFFFFF"/>
                </a:solidFill>
              </a:defRPr>
            </a:pPr>
            <a:r>
              <a:rPr sz="2250" b="1">
                <a:solidFill>
                  <a:srgbClr val="FFFFFF"/>
                </a:solidFill>
              </a:rPr>
              <a:t>Attendance</a:t>
            </a:r>
          </a:p>
          <a:p>
            <a:pPr algn="l">
              <a:defRPr sz="2250" b="1">
                <a:solidFill>
                  <a:srgbClr val="FFFFFF"/>
                </a:solidFill>
              </a:defRPr>
            </a:pPr>
            <a:r>
              <a:rPr sz="2250" b="1">
                <a:solidFill>
                  <a:srgbClr val="FFFFFF"/>
                </a:solidFill>
              </a:rPr>
              <a:t>Effort</a:t>
            </a:r>
          </a:p>
          <a:p>
            <a:pPr algn="l">
              <a:defRPr sz="2250" b="1">
                <a:solidFill>
                  <a:srgbClr val="FFFFFF"/>
                </a:solidFill>
              </a:defRPr>
            </a:pPr>
            <a:r>
              <a:rPr sz="2250" b="1">
                <a:solidFill>
                  <a:srgbClr val="FFFFFF"/>
                </a:solidFill>
              </a:rPr>
              <a:t>A response to feedback</a:t>
            </a:r>
          </a:p>
        </p:txBody>
      </p:sp>
      <p:sp>
        <p:nvSpPr>
          <p:cNvPr id="8" name="support-panel">
            <a:extLst>
              <a:ext uri="{FF2B5EF4-FFF2-40B4-BE49-F238E27FC236}">
                <a16:creationId xmlns:a16="http://schemas.microsoft.com/office/drawing/2014/main" id="{2293BEFB-429E-4ACB-89EE-7BA66E0C701A}"/>
              </a:ext>
            </a:extLst>
          </p:cNvPr>
          <p:cNvSpPr>
            <a:spLocks noGrp="1"/>
          </p:cNvSpPr>
          <p:nvPr/>
        </p:nvSpPr>
        <p:spPr>
          <a:xfrm>
            <a:off x="6362700" y="2419350"/>
            <a:ext cx="5143500" cy="3048000"/>
          </a:xfrm>
          <a:prstGeom prst="rect">
            <a:avLst/>
          </a:prstGeom>
          <a:solidFill>
            <a:srgbClr val="FFFFFF"/>
          </a:solidFill>
          <a:ln w="9525">
            <a:solidFill>
              <a:srgbClr val="062F63"/>
            </a:solidFill>
            <a:prstDash val="solid"/>
          </a:ln>
        </p:spPr>
        <p:txBody>
          <a:bodyPr/>
          <a:lstStyle/>
          <a:p>
            <a:endParaRPr lang="en-GB"/>
          </a:p>
        </p:txBody>
      </p:sp>
      <p:sp>
        <p:nvSpPr>
          <p:cNvPr id="9" name="support-k">
            <a:extLst>
              <a:ext uri="{FF2B5EF4-FFF2-40B4-BE49-F238E27FC236}">
                <a16:creationId xmlns:a16="http://schemas.microsoft.com/office/drawing/2014/main" id="{4594EF78-7B19-4882-BCC6-753E1C0DD605}"/>
              </a:ext>
            </a:extLst>
          </p:cNvPr>
          <p:cNvSpPr>
            <a:spLocks noGrp="1"/>
          </p:cNvSpPr>
          <p:nvPr/>
        </p:nvSpPr>
        <p:spPr>
          <a:xfrm>
            <a:off x="6743700" y="2781300"/>
            <a:ext cx="4286250" cy="342900"/>
          </a:xfrm>
          <a:prstGeom prst="rect">
            <a:avLst/>
          </a:prstGeom>
          <a:noFill/>
          <a:ln w="0">
            <a:noFill/>
            <a:prstDash val="solid"/>
          </a:ln>
        </p:spPr>
        <p:txBody>
          <a:bodyPr/>
          <a:lstStyle/>
          <a:p>
            <a:pPr algn="l">
              <a:defRPr sz="1425" b="1">
                <a:solidFill>
                  <a:srgbClr val="57A7E8"/>
                </a:solidFill>
              </a:defRPr>
            </a:pPr>
            <a:r>
              <a:rPr sz="1425" b="1">
                <a:solidFill>
                  <a:srgbClr val="57A7E8"/>
                </a:solidFill>
              </a:rPr>
              <a:t>YOU CAN EXPECT</a:t>
            </a:r>
          </a:p>
        </p:txBody>
      </p:sp>
      <p:sp>
        <p:nvSpPr>
          <p:cNvPr id="10" name="support">
            <a:extLst>
              <a:ext uri="{FF2B5EF4-FFF2-40B4-BE49-F238E27FC236}">
                <a16:creationId xmlns:a16="http://schemas.microsoft.com/office/drawing/2014/main" id="{F2CB46DE-5B27-4F65-B7C2-EBDBD0018C66}"/>
              </a:ext>
            </a:extLst>
          </p:cNvPr>
          <p:cNvSpPr>
            <a:spLocks noGrp="1"/>
          </p:cNvSpPr>
          <p:nvPr/>
        </p:nvSpPr>
        <p:spPr>
          <a:xfrm>
            <a:off x="6743700" y="3295650"/>
            <a:ext cx="4191000" cy="1562100"/>
          </a:xfrm>
          <a:prstGeom prst="rect">
            <a:avLst/>
          </a:prstGeom>
          <a:noFill/>
          <a:ln w="0">
            <a:noFill/>
            <a:prstDash val="solid"/>
          </a:ln>
        </p:spPr>
        <p:txBody>
          <a:bodyPr/>
          <a:lstStyle/>
          <a:p>
            <a:pPr algn="l">
              <a:defRPr sz="2250" b="1">
                <a:solidFill>
                  <a:srgbClr val="062F63"/>
                </a:solidFill>
              </a:defRPr>
            </a:pPr>
            <a:r>
              <a:rPr sz="2250" b="1">
                <a:solidFill>
                  <a:srgbClr val="062F63"/>
                </a:solidFill>
              </a:rPr>
              <a:t>Good teaching</a:t>
            </a:r>
          </a:p>
          <a:p>
            <a:pPr algn="l">
              <a:defRPr sz="2250" b="1">
                <a:solidFill>
                  <a:srgbClr val="062F63"/>
                </a:solidFill>
              </a:defRPr>
            </a:pPr>
            <a:r>
              <a:rPr sz="2250" b="1">
                <a:solidFill>
                  <a:srgbClr val="062F63"/>
                </a:solidFill>
              </a:rPr>
              <a:t>Honest guidance</a:t>
            </a:r>
          </a:p>
          <a:p>
            <a:pPr algn="l">
              <a:defRPr sz="2250" b="1">
                <a:solidFill>
                  <a:srgbClr val="062F63"/>
                </a:solidFill>
              </a:defRPr>
            </a:pPr>
            <a:r>
              <a:rPr sz="2250" b="1">
                <a:solidFill>
                  <a:srgbClr val="062F63"/>
                </a:solidFill>
              </a:rPr>
              <a:t>People who will not give up</a:t>
            </a:r>
          </a:p>
        </p:txBody>
      </p:sp>
      <p:pic>
        <p:nvPicPr>
          <p:cNvPr id="22" name="Picture 21"/>
          <p:cNvPicPr>
            <a:picLocks noChangeAspect="1"/>
          </p:cNvPicPr>
          <p:nvPr/>
        </p:nvPicPr>
        <p:blipFill>
          <a:blip r:embed="rId3"/>
          <a:stretch/>
        </p:blipFill>
        <p:spPr>
          <a:xfrm>
            <a:off x="10763250" y="400050"/>
            <a:ext cx="742950" cy="742950"/>
          </a:xfrm>
          <a:prstGeom prst="rect">
            <a:avLst/>
          </a:prstGeom>
        </p:spPr>
      </p:pic>
    </p:spTree>
    <p:extLst>
      <p:ext uri="{BB962C8B-B14F-4D97-AF65-F5344CB8AC3E}">
        <p14:creationId xmlns:p14="http://schemas.microsoft.com/office/powerpoint/2010/main" val="6210824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 name="side">
            <a:extLst>
              <a:ext uri="{FF2B5EF4-FFF2-40B4-BE49-F238E27FC236}">
                <a16:creationId xmlns:a16="http://schemas.microsoft.com/office/drawing/2014/main" id="{A3BAEA4C-37CC-4D0D-B358-D8DDC38ADAF2}"/>
              </a:ext>
            </a:extLst>
          </p:cNvPr>
          <p:cNvSpPr>
            <a:spLocks noGrp="1"/>
          </p:cNvSpPr>
          <p:nvPr/>
        </p:nvSpPr>
        <p:spPr>
          <a:xfrm>
            <a:off x="0" y="0"/>
            <a:ext cx="3619500" cy="6858000"/>
          </a:xfrm>
          <a:prstGeom prst="rect">
            <a:avLst/>
          </a:prstGeom>
          <a:solidFill>
            <a:srgbClr val="F5B800"/>
          </a:solidFill>
          <a:ln w="0">
            <a:noFill/>
            <a:prstDash val="solid"/>
          </a:ln>
        </p:spPr>
        <p:txBody>
          <a:bodyPr/>
          <a:lstStyle/>
          <a:p>
            <a:endParaRPr lang="en-GB"/>
          </a:p>
        </p:txBody>
      </p:sp>
      <p:sp>
        <p:nvSpPr>
          <p:cNvPr id="2" name="number">
            <a:extLst>
              <a:ext uri="{FF2B5EF4-FFF2-40B4-BE49-F238E27FC236}">
                <a16:creationId xmlns:a16="http://schemas.microsoft.com/office/drawing/2014/main" id="{291EBFF3-C58F-4526-9506-1F80508CF892}"/>
              </a:ext>
            </a:extLst>
          </p:cNvPr>
          <p:cNvSpPr>
            <a:spLocks noGrp="1"/>
          </p:cNvSpPr>
          <p:nvPr/>
        </p:nvSpPr>
        <p:spPr>
          <a:xfrm>
            <a:off x="514350" y="609600"/>
            <a:ext cx="2381250" cy="876300"/>
          </a:xfrm>
          <a:prstGeom prst="rect">
            <a:avLst/>
          </a:prstGeom>
          <a:noFill/>
          <a:ln w="0">
            <a:noFill/>
            <a:prstDash val="solid"/>
          </a:ln>
        </p:spPr>
        <p:txBody>
          <a:bodyPr/>
          <a:lstStyle/>
          <a:p>
            <a:pPr algn="l">
              <a:defRPr sz="5400" b="1">
                <a:solidFill>
                  <a:srgbClr val="041E42"/>
                </a:solidFill>
              </a:defRPr>
            </a:pPr>
            <a:r>
              <a:rPr sz="5400" b="1">
                <a:solidFill>
                  <a:srgbClr val="041E42"/>
                </a:solidFill>
              </a:rPr>
              <a:t>01</a:t>
            </a:r>
          </a:p>
        </p:txBody>
      </p:sp>
      <p:sp>
        <p:nvSpPr>
          <p:cNvPr id="3" name="side-copy">
            <a:extLst>
              <a:ext uri="{FF2B5EF4-FFF2-40B4-BE49-F238E27FC236}">
                <a16:creationId xmlns:a16="http://schemas.microsoft.com/office/drawing/2014/main" id="{7DAF7456-AD00-4D7B-B90D-906C8BF27C41}"/>
              </a:ext>
            </a:extLst>
          </p:cNvPr>
          <p:cNvSpPr>
            <a:spLocks noGrp="1"/>
          </p:cNvSpPr>
          <p:nvPr/>
        </p:nvSpPr>
        <p:spPr>
          <a:xfrm>
            <a:off x="514350" y="1809750"/>
            <a:ext cx="2571750" cy="1524000"/>
          </a:xfrm>
          <a:prstGeom prst="rect">
            <a:avLst/>
          </a:prstGeom>
          <a:noFill/>
          <a:ln w="0">
            <a:noFill/>
            <a:prstDash val="solid"/>
          </a:ln>
        </p:spPr>
        <p:txBody>
          <a:bodyPr/>
          <a:lstStyle/>
          <a:p>
            <a:pPr algn="l">
              <a:defRPr sz="2550" b="1">
                <a:solidFill>
                  <a:srgbClr val="041E42"/>
                </a:solidFill>
              </a:defRPr>
            </a:pPr>
            <a:r>
              <a:rPr sz="2550" b="1">
                <a:solidFill>
                  <a:srgbClr val="041E42"/>
                </a:solidFill>
              </a:rPr>
              <a:t>Asking for help</a:t>
            </a:r>
          </a:p>
          <a:p>
            <a:pPr algn="l">
              <a:defRPr sz="2550" b="1">
                <a:solidFill>
                  <a:srgbClr val="041E42"/>
                </a:solidFill>
              </a:defRPr>
            </a:pPr>
            <a:r>
              <a:rPr sz="2550" b="1">
                <a:solidFill>
                  <a:srgbClr val="041E42"/>
                </a:solidFill>
              </a:rPr>
              <a:t>is a Year 11 skill</a:t>
            </a:r>
          </a:p>
        </p:txBody>
      </p:sp>
      <p:sp>
        <p:nvSpPr>
          <p:cNvPr id="4" name="title">
            <a:extLst>
              <a:ext uri="{FF2B5EF4-FFF2-40B4-BE49-F238E27FC236}">
                <a16:creationId xmlns:a16="http://schemas.microsoft.com/office/drawing/2014/main" id="{F25C1CC6-FD8D-418D-BFCC-85E110132C8B}"/>
              </a:ext>
            </a:extLst>
          </p:cNvPr>
          <p:cNvSpPr>
            <a:spLocks noGrp="1"/>
          </p:cNvSpPr>
          <p:nvPr/>
        </p:nvSpPr>
        <p:spPr>
          <a:xfrm>
            <a:off x="4324350" y="742950"/>
            <a:ext cx="6858000" cy="666750"/>
          </a:xfrm>
          <a:prstGeom prst="rect">
            <a:avLst/>
          </a:prstGeom>
          <a:noFill/>
          <a:ln w="0">
            <a:noFill/>
            <a:prstDash val="solid"/>
          </a:ln>
        </p:spPr>
        <p:txBody>
          <a:bodyPr/>
          <a:lstStyle/>
          <a:p>
            <a:pPr algn="l">
              <a:defRPr sz="3150" b="1">
                <a:solidFill>
                  <a:srgbClr val="062F63"/>
                </a:solidFill>
              </a:defRPr>
            </a:pPr>
            <a:r>
              <a:rPr sz="3150" b="1">
                <a:solidFill>
                  <a:srgbClr val="062F63"/>
                </a:solidFill>
              </a:rPr>
              <a:t>Do not do Year 11 alone.</a:t>
            </a:r>
          </a:p>
        </p:txBody>
      </p:sp>
      <p:sp>
        <p:nvSpPr>
          <p:cNvPr id="5" name="h-0">
            <a:extLst>
              <a:ext uri="{FF2B5EF4-FFF2-40B4-BE49-F238E27FC236}">
                <a16:creationId xmlns:a16="http://schemas.microsoft.com/office/drawing/2014/main" id="{AD946874-8AF5-4655-B3E1-FA6A7CA7C1E2}"/>
              </a:ext>
            </a:extLst>
          </p:cNvPr>
          <p:cNvSpPr>
            <a:spLocks noGrp="1"/>
          </p:cNvSpPr>
          <p:nvPr/>
        </p:nvSpPr>
        <p:spPr>
          <a:xfrm>
            <a:off x="4324350" y="2000250"/>
            <a:ext cx="1809750" cy="361950"/>
          </a:xfrm>
          <a:prstGeom prst="rect">
            <a:avLst/>
          </a:prstGeom>
          <a:noFill/>
          <a:ln w="0">
            <a:noFill/>
            <a:prstDash val="solid"/>
          </a:ln>
        </p:spPr>
        <p:txBody>
          <a:bodyPr/>
          <a:lstStyle/>
          <a:p>
            <a:pPr algn="l">
              <a:defRPr sz="1950" b="1">
                <a:solidFill>
                  <a:srgbClr val="062F63"/>
                </a:solidFill>
              </a:defRPr>
            </a:pPr>
            <a:r>
              <a:rPr sz="1950" b="1">
                <a:solidFill>
                  <a:srgbClr val="062F63"/>
                </a:solidFill>
              </a:rPr>
              <a:t>SPEAK</a:t>
            </a:r>
          </a:p>
        </p:txBody>
      </p:sp>
      <p:sp>
        <p:nvSpPr>
          <p:cNvPr id="6" name="b-0">
            <a:extLst>
              <a:ext uri="{FF2B5EF4-FFF2-40B4-BE49-F238E27FC236}">
                <a16:creationId xmlns:a16="http://schemas.microsoft.com/office/drawing/2014/main" id="{5E219148-0EB9-4776-A370-277776B9E17A}"/>
              </a:ext>
            </a:extLst>
          </p:cNvPr>
          <p:cNvSpPr>
            <a:spLocks noGrp="1"/>
          </p:cNvSpPr>
          <p:nvPr/>
        </p:nvSpPr>
        <p:spPr>
          <a:xfrm>
            <a:off x="6191250" y="2000250"/>
            <a:ext cx="4762500" cy="523875"/>
          </a:xfrm>
          <a:prstGeom prst="rect">
            <a:avLst/>
          </a:prstGeom>
          <a:noFill/>
          <a:ln w="0">
            <a:noFill/>
            <a:prstDash val="solid"/>
          </a:ln>
        </p:spPr>
        <p:txBody>
          <a:bodyPr/>
          <a:lstStyle/>
          <a:p>
            <a:pPr algn="l">
              <a:defRPr sz="1575" b="0">
                <a:solidFill>
                  <a:srgbClr val="5D6B78"/>
                </a:solidFill>
              </a:defRPr>
            </a:pPr>
            <a:r>
              <a:rPr sz="1575" b="0">
                <a:solidFill>
                  <a:srgbClr val="5D6B78"/>
                </a:solidFill>
              </a:rPr>
              <a:t>Tell someone what is getting in the way.</a:t>
            </a:r>
          </a:p>
        </p:txBody>
      </p:sp>
      <p:sp>
        <p:nvSpPr>
          <p:cNvPr id="7" name="line-0">
            <a:extLst>
              <a:ext uri="{FF2B5EF4-FFF2-40B4-BE49-F238E27FC236}">
                <a16:creationId xmlns:a16="http://schemas.microsoft.com/office/drawing/2014/main" id="{91EF5F79-6564-404A-960C-EA36C24E18BC}"/>
              </a:ext>
            </a:extLst>
          </p:cNvPr>
          <p:cNvSpPr>
            <a:spLocks noGrp="1"/>
          </p:cNvSpPr>
          <p:nvPr/>
        </p:nvSpPr>
        <p:spPr>
          <a:xfrm>
            <a:off x="4324350" y="2743200"/>
            <a:ext cx="6667500" cy="28575"/>
          </a:xfrm>
          <a:prstGeom prst="rect">
            <a:avLst/>
          </a:prstGeom>
          <a:solidFill>
            <a:srgbClr val="F5B800"/>
          </a:solidFill>
          <a:ln w="0">
            <a:noFill/>
            <a:prstDash val="solid"/>
          </a:ln>
        </p:spPr>
        <p:txBody>
          <a:bodyPr/>
          <a:lstStyle/>
          <a:p>
            <a:endParaRPr lang="en-GB"/>
          </a:p>
        </p:txBody>
      </p:sp>
      <p:sp>
        <p:nvSpPr>
          <p:cNvPr id="8" name="h-1">
            <a:extLst>
              <a:ext uri="{FF2B5EF4-FFF2-40B4-BE49-F238E27FC236}">
                <a16:creationId xmlns:a16="http://schemas.microsoft.com/office/drawing/2014/main" id="{77FFDDD3-08E8-491F-9C62-3CBDC46D538C}"/>
              </a:ext>
            </a:extLst>
          </p:cNvPr>
          <p:cNvSpPr>
            <a:spLocks noGrp="1"/>
          </p:cNvSpPr>
          <p:nvPr/>
        </p:nvSpPr>
        <p:spPr>
          <a:xfrm>
            <a:off x="4324350" y="3200400"/>
            <a:ext cx="1809750" cy="361950"/>
          </a:xfrm>
          <a:prstGeom prst="rect">
            <a:avLst/>
          </a:prstGeom>
          <a:noFill/>
          <a:ln w="0">
            <a:noFill/>
            <a:prstDash val="solid"/>
          </a:ln>
        </p:spPr>
        <p:txBody>
          <a:bodyPr/>
          <a:lstStyle/>
          <a:p>
            <a:pPr algn="l">
              <a:defRPr sz="1950" b="1">
                <a:solidFill>
                  <a:srgbClr val="062F63"/>
                </a:solidFill>
              </a:defRPr>
            </a:pPr>
            <a:r>
              <a:rPr sz="1950" b="1">
                <a:solidFill>
                  <a:srgbClr val="062F63"/>
                </a:solidFill>
              </a:rPr>
              <a:t>ACT</a:t>
            </a:r>
          </a:p>
        </p:txBody>
      </p:sp>
      <p:sp>
        <p:nvSpPr>
          <p:cNvPr id="9" name="b-1">
            <a:extLst>
              <a:ext uri="{FF2B5EF4-FFF2-40B4-BE49-F238E27FC236}">
                <a16:creationId xmlns:a16="http://schemas.microsoft.com/office/drawing/2014/main" id="{91EEBC34-D9DC-4022-A4E7-EA5878F38AEC}"/>
              </a:ext>
            </a:extLst>
          </p:cNvPr>
          <p:cNvSpPr>
            <a:spLocks noGrp="1"/>
          </p:cNvSpPr>
          <p:nvPr/>
        </p:nvSpPr>
        <p:spPr>
          <a:xfrm>
            <a:off x="6191250" y="3200400"/>
            <a:ext cx="4762500" cy="523875"/>
          </a:xfrm>
          <a:prstGeom prst="rect">
            <a:avLst/>
          </a:prstGeom>
          <a:noFill/>
          <a:ln w="0">
            <a:noFill/>
            <a:prstDash val="solid"/>
          </a:ln>
        </p:spPr>
        <p:txBody>
          <a:bodyPr/>
          <a:lstStyle/>
          <a:p>
            <a:pPr algn="l">
              <a:defRPr sz="1575" b="0">
                <a:solidFill>
                  <a:srgbClr val="5D6B78"/>
                </a:solidFill>
              </a:defRPr>
            </a:pPr>
            <a:r>
              <a:rPr sz="1575" b="0">
                <a:solidFill>
                  <a:srgbClr val="5D6B78"/>
                </a:solidFill>
              </a:rPr>
              <a:t>Agree one clear next step.</a:t>
            </a:r>
          </a:p>
        </p:txBody>
      </p:sp>
      <p:sp>
        <p:nvSpPr>
          <p:cNvPr id="10" name="line-1">
            <a:extLst>
              <a:ext uri="{FF2B5EF4-FFF2-40B4-BE49-F238E27FC236}">
                <a16:creationId xmlns:a16="http://schemas.microsoft.com/office/drawing/2014/main" id="{91B32D4A-DC1A-47BE-929E-13298AEE4CFD}"/>
              </a:ext>
            </a:extLst>
          </p:cNvPr>
          <p:cNvSpPr>
            <a:spLocks noGrp="1"/>
          </p:cNvSpPr>
          <p:nvPr/>
        </p:nvSpPr>
        <p:spPr>
          <a:xfrm>
            <a:off x="4324350" y="3943350"/>
            <a:ext cx="6667500" cy="28575"/>
          </a:xfrm>
          <a:prstGeom prst="rect">
            <a:avLst/>
          </a:prstGeom>
          <a:solidFill>
            <a:srgbClr val="57A7E8"/>
          </a:solidFill>
          <a:ln w="0">
            <a:noFill/>
            <a:prstDash val="solid"/>
          </a:ln>
        </p:spPr>
        <p:txBody>
          <a:bodyPr/>
          <a:lstStyle/>
          <a:p>
            <a:endParaRPr lang="en-GB"/>
          </a:p>
        </p:txBody>
      </p:sp>
      <p:sp>
        <p:nvSpPr>
          <p:cNvPr id="11" name="h-2">
            <a:extLst>
              <a:ext uri="{FF2B5EF4-FFF2-40B4-BE49-F238E27FC236}">
                <a16:creationId xmlns:a16="http://schemas.microsoft.com/office/drawing/2014/main" id="{FB6DAE10-69C4-4B58-81E3-A7EA9D9173AB}"/>
              </a:ext>
            </a:extLst>
          </p:cNvPr>
          <p:cNvSpPr>
            <a:spLocks noGrp="1"/>
          </p:cNvSpPr>
          <p:nvPr/>
        </p:nvSpPr>
        <p:spPr>
          <a:xfrm>
            <a:off x="4324350" y="4400550"/>
            <a:ext cx="1809750" cy="361950"/>
          </a:xfrm>
          <a:prstGeom prst="rect">
            <a:avLst/>
          </a:prstGeom>
          <a:noFill/>
          <a:ln w="0">
            <a:noFill/>
            <a:prstDash val="solid"/>
          </a:ln>
        </p:spPr>
        <p:txBody>
          <a:bodyPr/>
          <a:lstStyle/>
          <a:p>
            <a:pPr algn="l">
              <a:defRPr sz="1950" b="1">
                <a:solidFill>
                  <a:srgbClr val="062F63"/>
                </a:solidFill>
              </a:defRPr>
            </a:pPr>
            <a:r>
              <a:rPr sz="1950" b="1">
                <a:solidFill>
                  <a:srgbClr val="062F63"/>
                </a:solidFill>
              </a:rPr>
              <a:t>RETURN</a:t>
            </a:r>
          </a:p>
        </p:txBody>
      </p:sp>
      <p:sp>
        <p:nvSpPr>
          <p:cNvPr id="12" name="b-2">
            <a:extLst>
              <a:ext uri="{FF2B5EF4-FFF2-40B4-BE49-F238E27FC236}">
                <a16:creationId xmlns:a16="http://schemas.microsoft.com/office/drawing/2014/main" id="{AF36999E-86B0-4289-A8A0-22FA66BB6AC2}"/>
              </a:ext>
            </a:extLst>
          </p:cNvPr>
          <p:cNvSpPr>
            <a:spLocks noGrp="1"/>
          </p:cNvSpPr>
          <p:nvPr/>
        </p:nvSpPr>
        <p:spPr>
          <a:xfrm>
            <a:off x="6191250" y="4400550"/>
            <a:ext cx="4762500" cy="523875"/>
          </a:xfrm>
          <a:prstGeom prst="rect">
            <a:avLst/>
          </a:prstGeom>
          <a:noFill/>
          <a:ln w="0">
            <a:noFill/>
            <a:prstDash val="solid"/>
          </a:ln>
        </p:spPr>
        <p:txBody>
          <a:bodyPr/>
          <a:lstStyle/>
          <a:p>
            <a:pPr algn="l">
              <a:defRPr sz="1575" b="0">
                <a:solidFill>
                  <a:srgbClr val="5D6B78"/>
                </a:solidFill>
              </a:defRPr>
            </a:pPr>
            <a:r>
              <a:rPr sz="1575" b="0">
                <a:solidFill>
                  <a:srgbClr val="5D6B78"/>
                </a:solidFill>
              </a:rPr>
              <a:t>Check in again. Keep moving.</a:t>
            </a:r>
          </a:p>
        </p:txBody>
      </p:sp>
      <p:sp>
        <p:nvSpPr>
          <p:cNvPr id="13" name="line-2">
            <a:extLst>
              <a:ext uri="{FF2B5EF4-FFF2-40B4-BE49-F238E27FC236}">
                <a16:creationId xmlns:a16="http://schemas.microsoft.com/office/drawing/2014/main" id="{DF6B07DD-1677-4C3F-AF55-63B01FC42FDB}"/>
              </a:ext>
            </a:extLst>
          </p:cNvPr>
          <p:cNvSpPr>
            <a:spLocks noGrp="1"/>
          </p:cNvSpPr>
          <p:nvPr/>
        </p:nvSpPr>
        <p:spPr>
          <a:xfrm>
            <a:off x="4324350" y="5143500"/>
            <a:ext cx="6667500" cy="28575"/>
          </a:xfrm>
          <a:prstGeom prst="rect">
            <a:avLst/>
          </a:prstGeom>
          <a:solidFill>
            <a:srgbClr val="F5B800"/>
          </a:solidFill>
          <a:ln w="0">
            <a:noFill/>
            <a:prstDash val="solid"/>
          </a:ln>
        </p:spPr>
        <p:txBody>
          <a:bodyPr/>
          <a:lstStyle/>
          <a:p>
            <a:endParaRPr lang="en-GB"/>
          </a:p>
        </p:txBody>
      </p:sp>
    </p:spTree>
    <p:extLst>
      <p:ext uri="{BB962C8B-B14F-4D97-AF65-F5344CB8AC3E}">
        <p14:creationId xmlns:p14="http://schemas.microsoft.com/office/powerpoint/2010/main" val="14369536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3C9E13-39C9-9072-1F99-18AD2EC73B56}"/>
            </a:ext>
          </a:extLst>
        </p:cNvPr>
        <p:cNvGrpSpPr/>
        <p:nvPr/>
      </p:nvGrpSpPr>
      <p:grpSpPr>
        <a:xfrm>
          <a:off x="0" y="0"/>
          <a:ext cx="0" cy="0"/>
          <a:chOff x="0" y="0"/>
          <a:chExt cx="0" cy="0"/>
        </a:xfrm>
      </p:grpSpPr>
      <p:sp>
        <p:nvSpPr>
          <p:cNvPr id="14" name="side">
            <a:extLst>
              <a:ext uri="{FF2B5EF4-FFF2-40B4-BE49-F238E27FC236}">
                <a16:creationId xmlns:a16="http://schemas.microsoft.com/office/drawing/2014/main" id="{5F258216-DE29-98C1-BB8D-06DB127C2F8A}"/>
              </a:ext>
            </a:extLst>
          </p:cNvPr>
          <p:cNvSpPr>
            <a:spLocks noGrp="1"/>
          </p:cNvSpPr>
          <p:nvPr/>
        </p:nvSpPr>
        <p:spPr>
          <a:xfrm>
            <a:off x="0" y="0"/>
            <a:ext cx="3619500" cy="6858000"/>
          </a:xfrm>
          <a:prstGeom prst="rect">
            <a:avLst/>
          </a:prstGeom>
          <a:solidFill>
            <a:srgbClr val="F5B800"/>
          </a:solidFill>
          <a:ln w="0">
            <a:noFill/>
            <a:prstDash val="solid"/>
          </a:ln>
        </p:spPr>
        <p:txBody>
          <a:bodyPr/>
          <a:lstStyle/>
          <a:p>
            <a:endParaRPr lang="en-GB"/>
          </a:p>
        </p:txBody>
      </p:sp>
      <p:sp>
        <p:nvSpPr>
          <p:cNvPr id="2" name="number">
            <a:extLst>
              <a:ext uri="{FF2B5EF4-FFF2-40B4-BE49-F238E27FC236}">
                <a16:creationId xmlns:a16="http://schemas.microsoft.com/office/drawing/2014/main" id="{82596DED-85D8-575A-EA85-30D6BB68FF67}"/>
              </a:ext>
            </a:extLst>
          </p:cNvPr>
          <p:cNvSpPr>
            <a:spLocks noGrp="1"/>
          </p:cNvSpPr>
          <p:nvPr/>
        </p:nvSpPr>
        <p:spPr>
          <a:xfrm>
            <a:off x="514350" y="609600"/>
            <a:ext cx="2381250" cy="876300"/>
          </a:xfrm>
          <a:prstGeom prst="rect">
            <a:avLst/>
          </a:prstGeom>
          <a:noFill/>
          <a:ln w="0">
            <a:noFill/>
            <a:prstDash val="solid"/>
          </a:ln>
        </p:spPr>
        <p:txBody>
          <a:bodyPr/>
          <a:lstStyle/>
          <a:p>
            <a:pPr algn="l">
              <a:defRPr sz="5400" b="1">
                <a:solidFill>
                  <a:srgbClr val="041E42"/>
                </a:solidFill>
              </a:defRPr>
            </a:pPr>
            <a:r>
              <a:rPr sz="5400" b="1">
                <a:solidFill>
                  <a:srgbClr val="041E42"/>
                </a:solidFill>
              </a:rPr>
              <a:t>0</a:t>
            </a:r>
            <a:r>
              <a:rPr lang="en-GB" sz="5400" b="1">
                <a:solidFill>
                  <a:srgbClr val="041E42"/>
                </a:solidFill>
              </a:rPr>
              <a:t>2</a:t>
            </a:r>
            <a:endParaRPr sz="5400" b="1">
              <a:solidFill>
                <a:srgbClr val="041E42"/>
              </a:solidFill>
            </a:endParaRPr>
          </a:p>
        </p:txBody>
      </p:sp>
      <p:sp>
        <p:nvSpPr>
          <p:cNvPr id="3" name="side-copy">
            <a:extLst>
              <a:ext uri="{FF2B5EF4-FFF2-40B4-BE49-F238E27FC236}">
                <a16:creationId xmlns:a16="http://schemas.microsoft.com/office/drawing/2014/main" id="{C5E9741F-26AF-D4F0-70B9-A2EFC0EFAF0E}"/>
              </a:ext>
            </a:extLst>
          </p:cNvPr>
          <p:cNvSpPr>
            <a:spLocks noGrp="1"/>
          </p:cNvSpPr>
          <p:nvPr/>
        </p:nvSpPr>
        <p:spPr>
          <a:xfrm>
            <a:off x="514350" y="1809750"/>
            <a:ext cx="2571750" cy="1524000"/>
          </a:xfrm>
          <a:prstGeom prst="rect">
            <a:avLst/>
          </a:prstGeom>
          <a:noFill/>
          <a:ln w="0">
            <a:noFill/>
            <a:prstDash val="solid"/>
          </a:ln>
        </p:spPr>
        <p:txBody>
          <a:bodyPr/>
          <a:lstStyle/>
          <a:p>
            <a:pPr algn="l">
              <a:defRPr sz="2550" b="1">
                <a:solidFill>
                  <a:srgbClr val="041E42"/>
                </a:solidFill>
              </a:defRPr>
            </a:pPr>
            <a:r>
              <a:rPr lang="en-GB" sz="2550" b="1">
                <a:solidFill>
                  <a:srgbClr val="041E42"/>
                </a:solidFill>
              </a:rPr>
              <a:t>Knowing your future</a:t>
            </a:r>
            <a:endParaRPr sz="2550" b="1">
              <a:solidFill>
                <a:srgbClr val="041E42"/>
              </a:solidFill>
            </a:endParaRPr>
          </a:p>
        </p:txBody>
      </p:sp>
      <p:sp>
        <p:nvSpPr>
          <p:cNvPr id="4" name="title">
            <a:extLst>
              <a:ext uri="{FF2B5EF4-FFF2-40B4-BE49-F238E27FC236}">
                <a16:creationId xmlns:a16="http://schemas.microsoft.com/office/drawing/2014/main" id="{A292F03E-2913-27E2-277A-202F730AC19A}"/>
              </a:ext>
            </a:extLst>
          </p:cNvPr>
          <p:cNvSpPr>
            <a:spLocks noGrp="1"/>
          </p:cNvSpPr>
          <p:nvPr/>
        </p:nvSpPr>
        <p:spPr>
          <a:xfrm>
            <a:off x="4324350" y="742950"/>
            <a:ext cx="6858000" cy="666750"/>
          </a:xfrm>
          <a:prstGeom prst="rect">
            <a:avLst/>
          </a:prstGeom>
          <a:noFill/>
          <a:ln w="0">
            <a:noFill/>
            <a:prstDash val="solid"/>
          </a:ln>
        </p:spPr>
        <p:txBody>
          <a:bodyPr/>
          <a:lstStyle/>
          <a:p>
            <a:pPr algn="l">
              <a:defRPr sz="3150" b="1">
                <a:solidFill>
                  <a:srgbClr val="062F63"/>
                </a:solidFill>
              </a:defRPr>
            </a:pPr>
            <a:r>
              <a:rPr lang="en-GB" sz="3150" b="1">
                <a:solidFill>
                  <a:srgbClr val="062F63"/>
                </a:solidFill>
              </a:rPr>
              <a:t>Have a plan for next September.</a:t>
            </a:r>
            <a:endParaRPr sz="3150" b="1">
              <a:solidFill>
                <a:srgbClr val="062F63"/>
              </a:solidFill>
            </a:endParaRPr>
          </a:p>
        </p:txBody>
      </p:sp>
      <p:sp>
        <p:nvSpPr>
          <p:cNvPr id="5" name="h-0">
            <a:extLst>
              <a:ext uri="{FF2B5EF4-FFF2-40B4-BE49-F238E27FC236}">
                <a16:creationId xmlns:a16="http://schemas.microsoft.com/office/drawing/2014/main" id="{E283593A-4190-7FA8-1D4F-8D582F497426}"/>
              </a:ext>
            </a:extLst>
          </p:cNvPr>
          <p:cNvSpPr>
            <a:spLocks noGrp="1"/>
          </p:cNvSpPr>
          <p:nvPr/>
        </p:nvSpPr>
        <p:spPr>
          <a:xfrm>
            <a:off x="4324350" y="2000250"/>
            <a:ext cx="1809750" cy="361950"/>
          </a:xfrm>
          <a:prstGeom prst="rect">
            <a:avLst/>
          </a:prstGeom>
          <a:noFill/>
          <a:ln w="0">
            <a:noFill/>
            <a:prstDash val="solid"/>
          </a:ln>
        </p:spPr>
        <p:txBody>
          <a:bodyPr/>
          <a:lstStyle/>
          <a:p>
            <a:pPr algn="l">
              <a:defRPr sz="1950" b="1">
                <a:solidFill>
                  <a:srgbClr val="062F63"/>
                </a:solidFill>
              </a:defRPr>
            </a:pPr>
            <a:r>
              <a:rPr lang="en-GB" sz="1950" b="1">
                <a:solidFill>
                  <a:srgbClr val="062F63"/>
                </a:solidFill>
              </a:rPr>
              <a:t>RESEARCH</a:t>
            </a:r>
            <a:endParaRPr sz="1950" b="1">
              <a:solidFill>
                <a:srgbClr val="062F63"/>
              </a:solidFill>
            </a:endParaRPr>
          </a:p>
        </p:txBody>
      </p:sp>
      <p:sp>
        <p:nvSpPr>
          <p:cNvPr id="6" name="b-0">
            <a:extLst>
              <a:ext uri="{FF2B5EF4-FFF2-40B4-BE49-F238E27FC236}">
                <a16:creationId xmlns:a16="http://schemas.microsoft.com/office/drawing/2014/main" id="{4B46E790-10E7-3731-85ED-E551128CF9CF}"/>
              </a:ext>
            </a:extLst>
          </p:cNvPr>
          <p:cNvSpPr>
            <a:spLocks noGrp="1"/>
          </p:cNvSpPr>
          <p:nvPr/>
        </p:nvSpPr>
        <p:spPr>
          <a:xfrm>
            <a:off x="6191250" y="2000250"/>
            <a:ext cx="4762500" cy="523875"/>
          </a:xfrm>
          <a:prstGeom prst="rect">
            <a:avLst/>
          </a:prstGeom>
          <a:noFill/>
          <a:ln w="0">
            <a:noFill/>
            <a:prstDash val="solid"/>
          </a:ln>
        </p:spPr>
        <p:txBody>
          <a:bodyPr/>
          <a:lstStyle/>
          <a:p>
            <a:pPr algn="l">
              <a:defRPr sz="1575" b="0">
                <a:solidFill>
                  <a:srgbClr val="5D6B78"/>
                </a:solidFill>
              </a:defRPr>
            </a:pPr>
            <a:r>
              <a:rPr lang="en-GB" sz="1575" b="0">
                <a:solidFill>
                  <a:srgbClr val="5D6B78"/>
                </a:solidFill>
              </a:rPr>
              <a:t>Look at courses, visit providers, careers advice</a:t>
            </a:r>
            <a:endParaRPr sz="1575" b="0">
              <a:solidFill>
                <a:srgbClr val="5D6B78"/>
              </a:solidFill>
            </a:endParaRPr>
          </a:p>
        </p:txBody>
      </p:sp>
      <p:sp>
        <p:nvSpPr>
          <p:cNvPr id="7" name="line-0">
            <a:extLst>
              <a:ext uri="{FF2B5EF4-FFF2-40B4-BE49-F238E27FC236}">
                <a16:creationId xmlns:a16="http://schemas.microsoft.com/office/drawing/2014/main" id="{68247012-9D57-1BDD-98D6-DDC03502E926}"/>
              </a:ext>
            </a:extLst>
          </p:cNvPr>
          <p:cNvSpPr>
            <a:spLocks noGrp="1"/>
          </p:cNvSpPr>
          <p:nvPr/>
        </p:nvSpPr>
        <p:spPr>
          <a:xfrm>
            <a:off x="4324350" y="2743200"/>
            <a:ext cx="6667500" cy="28575"/>
          </a:xfrm>
          <a:prstGeom prst="rect">
            <a:avLst/>
          </a:prstGeom>
          <a:solidFill>
            <a:srgbClr val="F5B800"/>
          </a:solidFill>
          <a:ln w="0">
            <a:noFill/>
            <a:prstDash val="solid"/>
          </a:ln>
        </p:spPr>
        <p:txBody>
          <a:bodyPr/>
          <a:lstStyle/>
          <a:p>
            <a:endParaRPr lang="en-GB"/>
          </a:p>
        </p:txBody>
      </p:sp>
      <p:sp>
        <p:nvSpPr>
          <p:cNvPr id="8" name="h-1">
            <a:extLst>
              <a:ext uri="{FF2B5EF4-FFF2-40B4-BE49-F238E27FC236}">
                <a16:creationId xmlns:a16="http://schemas.microsoft.com/office/drawing/2014/main" id="{39868A5C-3FA2-8D0A-6291-8BD503909ADA}"/>
              </a:ext>
            </a:extLst>
          </p:cNvPr>
          <p:cNvSpPr>
            <a:spLocks noGrp="1"/>
          </p:cNvSpPr>
          <p:nvPr/>
        </p:nvSpPr>
        <p:spPr>
          <a:xfrm>
            <a:off x="4324350" y="3200400"/>
            <a:ext cx="1809750" cy="361950"/>
          </a:xfrm>
          <a:prstGeom prst="rect">
            <a:avLst/>
          </a:prstGeom>
          <a:noFill/>
          <a:ln w="0">
            <a:noFill/>
            <a:prstDash val="solid"/>
          </a:ln>
        </p:spPr>
        <p:txBody>
          <a:bodyPr/>
          <a:lstStyle/>
          <a:p>
            <a:pPr algn="l">
              <a:defRPr sz="1950" b="1">
                <a:solidFill>
                  <a:srgbClr val="062F63"/>
                </a:solidFill>
              </a:defRPr>
            </a:pPr>
            <a:r>
              <a:rPr lang="en-GB" sz="1950" b="1">
                <a:solidFill>
                  <a:srgbClr val="062F63"/>
                </a:solidFill>
              </a:rPr>
              <a:t>DECIDE</a:t>
            </a:r>
            <a:endParaRPr sz="1950" b="1">
              <a:solidFill>
                <a:srgbClr val="062F63"/>
              </a:solidFill>
            </a:endParaRPr>
          </a:p>
        </p:txBody>
      </p:sp>
      <p:sp>
        <p:nvSpPr>
          <p:cNvPr id="9" name="b-1">
            <a:extLst>
              <a:ext uri="{FF2B5EF4-FFF2-40B4-BE49-F238E27FC236}">
                <a16:creationId xmlns:a16="http://schemas.microsoft.com/office/drawing/2014/main" id="{1DB1241D-8A91-0FF4-5460-947600833F1D}"/>
              </a:ext>
            </a:extLst>
          </p:cNvPr>
          <p:cNvSpPr>
            <a:spLocks noGrp="1"/>
          </p:cNvSpPr>
          <p:nvPr/>
        </p:nvSpPr>
        <p:spPr>
          <a:xfrm>
            <a:off x="6191250" y="3200400"/>
            <a:ext cx="4762500" cy="523875"/>
          </a:xfrm>
          <a:prstGeom prst="rect">
            <a:avLst/>
          </a:prstGeom>
          <a:noFill/>
          <a:ln w="0">
            <a:noFill/>
            <a:prstDash val="solid"/>
          </a:ln>
        </p:spPr>
        <p:txBody>
          <a:bodyPr/>
          <a:lstStyle/>
          <a:p>
            <a:pPr algn="l">
              <a:defRPr sz="1575" b="0">
                <a:solidFill>
                  <a:srgbClr val="5D6B78"/>
                </a:solidFill>
              </a:defRPr>
            </a:pPr>
            <a:r>
              <a:rPr lang="en-GB" sz="1575" b="0">
                <a:solidFill>
                  <a:srgbClr val="5D6B78"/>
                </a:solidFill>
              </a:rPr>
              <a:t>Benefits, drawbacks, enjoyment, skills</a:t>
            </a:r>
            <a:endParaRPr sz="1575" b="0">
              <a:solidFill>
                <a:srgbClr val="5D6B78"/>
              </a:solidFill>
            </a:endParaRPr>
          </a:p>
        </p:txBody>
      </p:sp>
      <p:sp>
        <p:nvSpPr>
          <p:cNvPr id="10" name="line-1">
            <a:extLst>
              <a:ext uri="{FF2B5EF4-FFF2-40B4-BE49-F238E27FC236}">
                <a16:creationId xmlns:a16="http://schemas.microsoft.com/office/drawing/2014/main" id="{9C3AC4A5-33FA-9DDA-12A0-CA083F661593}"/>
              </a:ext>
            </a:extLst>
          </p:cNvPr>
          <p:cNvSpPr>
            <a:spLocks noGrp="1"/>
          </p:cNvSpPr>
          <p:nvPr/>
        </p:nvSpPr>
        <p:spPr>
          <a:xfrm>
            <a:off x="4324350" y="3943350"/>
            <a:ext cx="6667500" cy="28575"/>
          </a:xfrm>
          <a:prstGeom prst="rect">
            <a:avLst/>
          </a:prstGeom>
          <a:solidFill>
            <a:srgbClr val="57A7E8"/>
          </a:solidFill>
          <a:ln w="0">
            <a:noFill/>
            <a:prstDash val="solid"/>
          </a:ln>
        </p:spPr>
        <p:txBody>
          <a:bodyPr/>
          <a:lstStyle/>
          <a:p>
            <a:endParaRPr lang="en-GB"/>
          </a:p>
        </p:txBody>
      </p:sp>
      <p:sp>
        <p:nvSpPr>
          <p:cNvPr id="11" name="h-2">
            <a:extLst>
              <a:ext uri="{FF2B5EF4-FFF2-40B4-BE49-F238E27FC236}">
                <a16:creationId xmlns:a16="http://schemas.microsoft.com/office/drawing/2014/main" id="{C07FF78F-6A3D-18C8-8D28-74AE43B0BBE2}"/>
              </a:ext>
            </a:extLst>
          </p:cNvPr>
          <p:cNvSpPr>
            <a:spLocks noGrp="1"/>
          </p:cNvSpPr>
          <p:nvPr/>
        </p:nvSpPr>
        <p:spPr>
          <a:xfrm>
            <a:off x="4324350" y="4400550"/>
            <a:ext cx="1809750" cy="361950"/>
          </a:xfrm>
          <a:prstGeom prst="rect">
            <a:avLst/>
          </a:prstGeom>
          <a:noFill/>
          <a:ln w="0">
            <a:noFill/>
            <a:prstDash val="solid"/>
          </a:ln>
        </p:spPr>
        <p:txBody>
          <a:bodyPr/>
          <a:lstStyle/>
          <a:p>
            <a:pPr algn="l">
              <a:defRPr sz="1950" b="1">
                <a:solidFill>
                  <a:srgbClr val="062F63"/>
                </a:solidFill>
              </a:defRPr>
            </a:pPr>
            <a:r>
              <a:rPr lang="en-GB" sz="1950" b="1">
                <a:solidFill>
                  <a:srgbClr val="062F63"/>
                </a:solidFill>
              </a:rPr>
              <a:t>ACTION</a:t>
            </a:r>
            <a:endParaRPr sz="1950" b="1">
              <a:solidFill>
                <a:srgbClr val="062F63"/>
              </a:solidFill>
            </a:endParaRPr>
          </a:p>
        </p:txBody>
      </p:sp>
      <p:sp>
        <p:nvSpPr>
          <p:cNvPr id="12" name="b-2">
            <a:extLst>
              <a:ext uri="{FF2B5EF4-FFF2-40B4-BE49-F238E27FC236}">
                <a16:creationId xmlns:a16="http://schemas.microsoft.com/office/drawing/2014/main" id="{7D9633B0-57AD-9847-07D3-041E003F604B}"/>
              </a:ext>
            </a:extLst>
          </p:cNvPr>
          <p:cNvSpPr>
            <a:spLocks noGrp="1"/>
          </p:cNvSpPr>
          <p:nvPr/>
        </p:nvSpPr>
        <p:spPr>
          <a:xfrm>
            <a:off x="6191250" y="4400550"/>
            <a:ext cx="4762500" cy="523875"/>
          </a:xfrm>
          <a:prstGeom prst="rect">
            <a:avLst/>
          </a:prstGeom>
          <a:noFill/>
          <a:ln w="0">
            <a:noFill/>
            <a:prstDash val="solid"/>
          </a:ln>
        </p:spPr>
        <p:txBody>
          <a:bodyPr/>
          <a:lstStyle/>
          <a:p>
            <a:pPr algn="l">
              <a:defRPr sz="1575" b="0">
                <a:solidFill>
                  <a:srgbClr val="5D6B78"/>
                </a:solidFill>
              </a:defRPr>
            </a:pPr>
            <a:r>
              <a:rPr lang="en-GB" sz="1575" b="0">
                <a:solidFill>
                  <a:srgbClr val="5D6B78"/>
                </a:solidFill>
              </a:rPr>
              <a:t>Habits, support, review </a:t>
            </a:r>
            <a:endParaRPr sz="1575" b="0">
              <a:solidFill>
                <a:srgbClr val="5D6B78"/>
              </a:solidFill>
            </a:endParaRPr>
          </a:p>
        </p:txBody>
      </p:sp>
      <p:sp>
        <p:nvSpPr>
          <p:cNvPr id="13" name="line-2">
            <a:extLst>
              <a:ext uri="{FF2B5EF4-FFF2-40B4-BE49-F238E27FC236}">
                <a16:creationId xmlns:a16="http://schemas.microsoft.com/office/drawing/2014/main" id="{EB2BC4A3-1544-CF7B-38B9-4C6094EE3D33}"/>
              </a:ext>
            </a:extLst>
          </p:cNvPr>
          <p:cNvSpPr>
            <a:spLocks noGrp="1"/>
          </p:cNvSpPr>
          <p:nvPr/>
        </p:nvSpPr>
        <p:spPr>
          <a:xfrm>
            <a:off x="4324350" y="5143500"/>
            <a:ext cx="6667500" cy="28575"/>
          </a:xfrm>
          <a:prstGeom prst="rect">
            <a:avLst/>
          </a:prstGeom>
          <a:solidFill>
            <a:srgbClr val="F5B800"/>
          </a:solidFill>
          <a:ln w="0">
            <a:noFill/>
            <a:prstDash val="solid"/>
          </a:ln>
        </p:spPr>
        <p:txBody>
          <a:bodyPr/>
          <a:lstStyle/>
          <a:p>
            <a:endParaRPr lang="en-GB"/>
          </a:p>
        </p:txBody>
      </p:sp>
      <p:pic>
        <p:nvPicPr>
          <p:cNvPr id="15" name="Picture 14" descr="Logo, company name&#10;&#10;Description automatically generated">
            <a:extLst>
              <a:ext uri="{FF2B5EF4-FFF2-40B4-BE49-F238E27FC236}">
                <a16:creationId xmlns:a16="http://schemas.microsoft.com/office/drawing/2014/main" id="{A8E5C814-DACB-1447-1D69-F7115B00908A}"/>
              </a:ext>
            </a:extLst>
          </p:cNvPr>
          <p:cNvPicPr>
            <a:picLocks noChangeAspect="1"/>
          </p:cNvPicPr>
          <p:nvPr/>
        </p:nvPicPr>
        <p:blipFill>
          <a:blip r:embed="rId3"/>
          <a:stretch>
            <a:fillRect/>
          </a:stretch>
        </p:blipFill>
        <p:spPr>
          <a:xfrm>
            <a:off x="110039" y="5200820"/>
            <a:ext cx="1933601" cy="725500"/>
          </a:xfrm>
          <a:prstGeom prst="rect">
            <a:avLst/>
          </a:prstGeom>
        </p:spPr>
      </p:pic>
      <p:pic>
        <p:nvPicPr>
          <p:cNvPr id="16" name="Picture 15">
            <a:extLst>
              <a:ext uri="{FF2B5EF4-FFF2-40B4-BE49-F238E27FC236}">
                <a16:creationId xmlns:a16="http://schemas.microsoft.com/office/drawing/2014/main" id="{71A72365-3720-D901-41F1-0EF0C5B18FCF}"/>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947944" y="6088672"/>
            <a:ext cx="1557514" cy="685306"/>
          </a:xfrm>
          <a:prstGeom prst="rect">
            <a:avLst/>
          </a:prstGeom>
        </p:spPr>
      </p:pic>
      <p:pic>
        <p:nvPicPr>
          <p:cNvPr id="17" name="Picture 16" descr="A picture containing logo&#10;&#10;Description automatically generated">
            <a:extLst>
              <a:ext uri="{FF2B5EF4-FFF2-40B4-BE49-F238E27FC236}">
                <a16:creationId xmlns:a16="http://schemas.microsoft.com/office/drawing/2014/main" id="{75C4E324-9181-4358-0D4D-388C69D64D62}"/>
              </a:ext>
            </a:extLst>
          </p:cNvPr>
          <p:cNvPicPr>
            <a:picLocks noChangeAspect="1"/>
          </p:cNvPicPr>
          <p:nvPr/>
        </p:nvPicPr>
        <p:blipFill>
          <a:blip r:embed="rId5"/>
          <a:stretch>
            <a:fillRect/>
          </a:stretch>
        </p:blipFill>
        <p:spPr>
          <a:xfrm>
            <a:off x="2153679" y="5200820"/>
            <a:ext cx="1864841" cy="707992"/>
          </a:xfrm>
          <a:prstGeom prst="rect">
            <a:avLst/>
          </a:prstGeom>
        </p:spPr>
      </p:pic>
      <p:pic>
        <p:nvPicPr>
          <p:cNvPr id="18" name="Picture 17" descr="Text&#10;&#10;Description automatically generated">
            <a:extLst>
              <a:ext uri="{FF2B5EF4-FFF2-40B4-BE49-F238E27FC236}">
                <a16:creationId xmlns:a16="http://schemas.microsoft.com/office/drawing/2014/main" id="{2373BE54-2518-9E05-F4B6-214D20E411EE}"/>
              </a:ext>
            </a:extLst>
          </p:cNvPr>
          <p:cNvPicPr>
            <a:picLocks noChangeAspect="1"/>
          </p:cNvPicPr>
          <p:nvPr/>
        </p:nvPicPr>
        <p:blipFill>
          <a:blip r:embed="rId6"/>
          <a:stretch>
            <a:fillRect/>
          </a:stretch>
        </p:blipFill>
        <p:spPr>
          <a:xfrm>
            <a:off x="3784245" y="6239787"/>
            <a:ext cx="2242427" cy="467985"/>
          </a:xfrm>
          <a:prstGeom prst="rect">
            <a:avLst/>
          </a:prstGeom>
        </p:spPr>
      </p:pic>
      <p:pic>
        <p:nvPicPr>
          <p:cNvPr id="19" name="Picture 18" descr="Graphical user interface, text&#10;&#10;Description automatically generated">
            <a:extLst>
              <a:ext uri="{FF2B5EF4-FFF2-40B4-BE49-F238E27FC236}">
                <a16:creationId xmlns:a16="http://schemas.microsoft.com/office/drawing/2014/main" id="{E30BCF19-DE79-EE25-2F71-E069E64A9E46}"/>
              </a:ext>
            </a:extLst>
          </p:cNvPr>
          <p:cNvPicPr>
            <a:picLocks noChangeAspect="1"/>
          </p:cNvPicPr>
          <p:nvPr/>
        </p:nvPicPr>
        <p:blipFill>
          <a:blip r:embed="rId7"/>
          <a:stretch>
            <a:fillRect/>
          </a:stretch>
        </p:blipFill>
        <p:spPr>
          <a:xfrm>
            <a:off x="111125" y="6173698"/>
            <a:ext cx="1689100" cy="515253"/>
          </a:xfrm>
          <a:prstGeom prst="rect">
            <a:avLst/>
          </a:prstGeom>
        </p:spPr>
      </p:pic>
    </p:spTree>
    <p:extLst>
      <p:ext uri="{BB962C8B-B14F-4D97-AF65-F5344CB8AC3E}">
        <p14:creationId xmlns:p14="http://schemas.microsoft.com/office/powerpoint/2010/main" val="28529610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A06B9C-7224-2DE3-C604-9FFFE48F7CA3}"/>
            </a:ext>
          </a:extLst>
        </p:cNvPr>
        <p:cNvGrpSpPr/>
        <p:nvPr/>
      </p:nvGrpSpPr>
      <p:grpSpPr>
        <a:xfrm>
          <a:off x="0" y="0"/>
          <a:ext cx="0" cy="0"/>
          <a:chOff x="0" y="0"/>
          <a:chExt cx="0" cy="0"/>
        </a:xfrm>
      </p:grpSpPr>
      <p:sp>
        <p:nvSpPr>
          <p:cNvPr id="14" name="side">
            <a:extLst>
              <a:ext uri="{FF2B5EF4-FFF2-40B4-BE49-F238E27FC236}">
                <a16:creationId xmlns:a16="http://schemas.microsoft.com/office/drawing/2014/main" id="{4CCB71B2-9424-7F7D-6AC9-B13E4C031A74}"/>
              </a:ext>
            </a:extLst>
          </p:cNvPr>
          <p:cNvSpPr>
            <a:spLocks noGrp="1"/>
          </p:cNvSpPr>
          <p:nvPr/>
        </p:nvSpPr>
        <p:spPr>
          <a:xfrm>
            <a:off x="0" y="0"/>
            <a:ext cx="3619500" cy="6858000"/>
          </a:xfrm>
          <a:prstGeom prst="rect">
            <a:avLst/>
          </a:prstGeom>
          <a:solidFill>
            <a:srgbClr val="F5B800"/>
          </a:solidFill>
          <a:ln w="0">
            <a:noFill/>
            <a:prstDash val="solid"/>
          </a:ln>
        </p:spPr>
        <p:txBody>
          <a:bodyPr/>
          <a:lstStyle/>
          <a:p>
            <a:endParaRPr lang="en-GB"/>
          </a:p>
        </p:txBody>
      </p:sp>
      <p:sp>
        <p:nvSpPr>
          <p:cNvPr id="2" name="number">
            <a:extLst>
              <a:ext uri="{FF2B5EF4-FFF2-40B4-BE49-F238E27FC236}">
                <a16:creationId xmlns:a16="http://schemas.microsoft.com/office/drawing/2014/main" id="{23F79FC6-7BFB-D180-20C7-49AF0B843332}"/>
              </a:ext>
            </a:extLst>
          </p:cNvPr>
          <p:cNvSpPr>
            <a:spLocks noGrp="1"/>
          </p:cNvSpPr>
          <p:nvPr/>
        </p:nvSpPr>
        <p:spPr>
          <a:xfrm>
            <a:off x="514350" y="609600"/>
            <a:ext cx="2381250" cy="876300"/>
          </a:xfrm>
          <a:prstGeom prst="rect">
            <a:avLst/>
          </a:prstGeom>
          <a:noFill/>
          <a:ln w="0">
            <a:noFill/>
            <a:prstDash val="solid"/>
          </a:ln>
        </p:spPr>
        <p:txBody>
          <a:bodyPr/>
          <a:lstStyle/>
          <a:p>
            <a:pPr algn="l">
              <a:defRPr sz="5400" b="1">
                <a:solidFill>
                  <a:srgbClr val="041E42"/>
                </a:solidFill>
              </a:defRPr>
            </a:pPr>
            <a:r>
              <a:rPr sz="5400" b="1">
                <a:solidFill>
                  <a:srgbClr val="041E42"/>
                </a:solidFill>
              </a:rPr>
              <a:t>0</a:t>
            </a:r>
            <a:r>
              <a:rPr lang="en-GB" sz="5400" b="1">
                <a:solidFill>
                  <a:srgbClr val="041E42"/>
                </a:solidFill>
              </a:rPr>
              <a:t>3</a:t>
            </a:r>
            <a:endParaRPr sz="5400" b="1">
              <a:solidFill>
                <a:srgbClr val="041E42"/>
              </a:solidFill>
            </a:endParaRPr>
          </a:p>
        </p:txBody>
      </p:sp>
      <p:sp>
        <p:nvSpPr>
          <p:cNvPr id="3" name="side-copy">
            <a:extLst>
              <a:ext uri="{FF2B5EF4-FFF2-40B4-BE49-F238E27FC236}">
                <a16:creationId xmlns:a16="http://schemas.microsoft.com/office/drawing/2014/main" id="{FCC2697D-FD79-B9C4-1F9B-CAFF1EF35A20}"/>
              </a:ext>
            </a:extLst>
          </p:cNvPr>
          <p:cNvSpPr>
            <a:spLocks noGrp="1"/>
          </p:cNvSpPr>
          <p:nvPr/>
        </p:nvSpPr>
        <p:spPr>
          <a:xfrm>
            <a:off x="514350" y="1809750"/>
            <a:ext cx="2571750" cy="1524000"/>
          </a:xfrm>
          <a:prstGeom prst="rect">
            <a:avLst/>
          </a:prstGeom>
          <a:noFill/>
          <a:ln w="0">
            <a:noFill/>
            <a:prstDash val="solid"/>
          </a:ln>
        </p:spPr>
        <p:txBody>
          <a:bodyPr/>
          <a:lstStyle/>
          <a:p>
            <a:pPr algn="l">
              <a:defRPr sz="2550" b="1">
                <a:solidFill>
                  <a:srgbClr val="041E42"/>
                </a:solidFill>
              </a:defRPr>
            </a:pPr>
            <a:r>
              <a:rPr lang="en-GB" sz="2550" b="1">
                <a:solidFill>
                  <a:srgbClr val="041E42"/>
                </a:solidFill>
              </a:rPr>
              <a:t>Put in the effort</a:t>
            </a:r>
            <a:endParaRPr sz="2550" b="1">
              <a:solidFill>
                <a:srgbClr val="041E42"/>
              </a:solidFill>
            </a:endParaRPr>
          </a:p>
        </p:txBody>
      </p:sp>
      <p:sp>
        <p:nvSpPr>
          <p:cNvPr id="4" name="title">
            <a:extLst>
              <a:ext uri="{FF2B5EF4-FFF2-40B4-BE49-F238E27FC236}">
                <a16:creationId xmlns:a16="http://schemas.microsoft.com/office/drawing/2014/main" id="{AF7D8348-316C-69B4-7E65-208A6D8ABF96}"/>
              </a:ext>
            </a:extLst>
          </p:cNvPr>
          <p:cNvSpPr>
            <a:spLocks noGrp="1"/>
          </p:cNvSpPr>
          <p:nvPr/>
        </p:nvSpPr>
        <p:spPr>
          <a:xfrm>
            <a:off x="4324350" y="742950"/>
            <a:ext cx="6858000" cy="666750"/>
          </a:xfrm>
          <a:prstGeom prst="rect">
            <a:avLst/>
          </a:prstGeom>
          <a:noFill/>
          <a:ln w="0">
            <a:noFill/>
            <a:prstDash val="solid"/>
          </a:ln>
        </p:spPr>
        <p:txBody>
          <a:bodyPr/>
          <a:lstStyle/>
          <a:p>
            <a:pPr algn="l">
              <a:defRPr sz="3150" b="1">
                <a:solidFill>
                  <a:srgbClr val="062F63"/>
                </a:solidFill>
              </a:defRPr>
            </a:pPr>
            <a:r>
              <a:rPr lang="en-GB" sz="3150" b="1">
                <a:solidFill>
                  <a:srgbClr val="062F63"/>
                </a:solidFill>
              </a:rPr>
              <a:t>Be the best version of yourself.</a:t>
            </a:r>
            <a:endParaRPr sz="3150" b="1">
              <a:solidFill>
                <a:srgbClr val="062F63"/>
              </a:solidFill>
            </a:endParaRPr>
          </a:p>
        </p:txBody>
      </p:sp>
      <p:sp>
        <p:nvSpPr>
          <p:cNvPr id="5" name="h-0">
            <a:extLst>
              <a:ext uri="{FF2B5EF4-FFF2-40B4-BE49-F238E27FC236}">
                <a16:creationId xmlns:a16="http://schemas.microsoft.com/office/drawing/2014/main" id="{2D2DFAA4-E61F-29B1-3B39-91109088443F}"/>
              </a:ext>
            </a:extLst>
          </p:cNvPr>
          <p:cNvSpPr>
            <a:spLocks noGrp="1"/>
          </p:cNvSpPr>
          <p:nvPr/>
        </p:nvSpPr>
        <p:spPr>
          <a:xfrm>
            <a:off x="4324350" y="2000250"/>
            <a:ext cx="1809750" cy="361950"/>
          </a:xfrm>
          <a:prstGeom prst="rect">
            <a:avLst/>
          </a:prstGeom>
          <a:noFill/>
          <a:ln w="0">
            <a:noFill/>
            <a:prstDash val="solid"/>
          </a:ln>
        </p:spPr>
        <p:txBody>
          <a:bodyPr/>
          <a:lstStyle/>
          <a:p>
            <a:pPr algn="l">
              <a:defRPr sz="1950" b="1">
                <a:solidFill>
                  <a:srgbClr val="062F63"/>
                </a:solidFill>
              </a:defRPr>
            </a:pPr>
            <a:r>
              <a:rPr lang="en-GB" sz="1950" b="1">
                <a:solidFill>
                  <a:srgbClr val="062F63"/>
                </a:solidFill>
              </a:rPr>
              <a:t>ATTEND</a:t>
            </a:r>
            <a:endParaRPr sz="1950" b="1">
              <a:solidFill>
                <a:srgbClr val="062F63"/>
              </a:solidFill>
            </a:endParaRPr>
          </a:p>
        </p:txBody>
      </p:sp>
      <p:sp>
        <p:nvSpPr>
          <p:cNvPr id="6" name="b-0">
            <a:extLst>
              <a:ext uri="{FF2B5EF4-FFF2-40B4-BE49-F238E27FC236}">
                <a16:creationId xmlns:a16="http://schemas.microsoft.com/office/drawing/2014/main" id="{0BA4FA37-7B1F-4AA3-4256-CD9DC15F6545}"/>
              </a:ext>
            </a:extLst>
          </p:cNvPr>
          <p:cNvSpPr>
            <a:spLocks noGrp="1"/>
          </p:cNvSpPr>
          <p:nvPr/>
        </p:nvSpPr>
        <p:spPr>
          <a:xfrm>
            <a:off x="6191250" y="2000250"/>
            <a:ext cx="4762500" cy="523875"/>
          </a:xfrm>
          <a:prstGeom prst="rect">
            <a:avLst/>
          </a:prstGeom>
          <a:noFill/>
          <a:ln w="0">
            <a:noFill/>
            <a:prstDash val="solid"/>
          </a:ln>
        </p:spPr>
        <p:txBody>
          <a:bodyPr/>
          <a:lstStyle/>
          <a:p>
            <a:pPr algn="l">
              <a:defRPr sz="1575" b="0">
                <a:solidFill>
                  <a:srgbClr val="5D6B78"/>
                </a:solidFill>
              </a:defRPr>
            </a:pPr>
            <a:r>
              <a:rPr lang="en-GB" sz="1575" b="0">
                <a:solidFill>
                  <a:srgbClr val="5D6B78"/>
                </a:solidFill>
              </a:rPr>
              <a:t>Being in lesson is the best place for you</a:t>
            </a:r>
            <a:endParaRPr sz="1575" b="0">
              <a:solidFill>
                <a:srgbClr val="5D6B78"/>
              </a:solidFill>
            </a:endParaRPr>
          </a:p>
        </p:txBody>
      </p:sp>
      <p:sp>
        <p:nvSpPr>
          <p:cNvPr id="7" name="line-0">
            <a:extLst>
              <a:ext uri="{FF2B5EF4-FFF2-40B4-BE49-F238E27FC236}">
                <a16:creationId xmlns:a16="http://schemas.microsoft.com/office/drawing/2014/main" id="{9D575006-CC17-D8E1-125B-73A4A5CCE143}"/>
              </a:ext>
            </a:extLst>
          </p:cNvPr>
          <p:cNvSpPr>
            <a:spLocks noGrp="1"/>
          </p:cNvSpPr>
          <p:nvPr/>
        </p:nvSpPr>
        <p:spPr>
          <a:xfrm>
            <a:off x="4324350" y="2743200"/>
            <a:ext cx="6667500" cy="28575"/>
          </a:xfrm>
          <a:prstGeom prst="rect">
            <a:avLst/>
          </a:prstGeom>
          <a:solidFill>
            <a:srgbClr val="F5B800"/>
          </a:solidFill>
          <a:ln w="0">
            <a:noFill/>
            <a:prstDash val="solid"/>
          </a:ln>
        </p:spPr>
        <p:txBody>
          <a:bodyPr/>
          <a:lstStyle/>
          <a:p>
            <a:endParaRPr lang="en-GB"/>
          </a:p>
        </p:txBody>
      </p:sp>
      <p:sp>
        <p:nvSpPr>
          <p:cNvPr id="8" name="h-1">
            <a:extLst>
              <a:ext uri="{FF2B5EF4-FFF2-40B4-BE49-F238E27FC236}">
                <a16:creationId xmlns:a16="http://schemas.microsoft.com/office/drawing/2014/main" id="{2E113A68-6BC6-18D4-E4BB-2CCFB84FD6AE}"/>
              </a:ext>
            </a:extLst>
          </p:cNvPr>
          <p:cNvSpPr>
            <a:spLocks noGrp="1"/>
          </p:cNvSpPr>
          <p:nvPr/>
        </p:nvSpPr>
        <p:spPr>
          <a:xfrm>
            <a:off x="4324350" y="3200400"/>
            <a:ext cx="1809750" cy="361950"/>
          </a:xfrm>
          <a:prstGeom prst="rect">
            <a:avLst/>
          </a:prstGeom>
          <a:noFill/>
          <a:ln w="0">
            <a:noFill/>
            <a:prstDash val="solid"/>
          </a:ln>
        </p:spPr>
        <p:txBody>
          <a:bodyPr/>
          <a:lstStyle/>
          <a:p>
            <a:pPr algn="l">
              <a:defRPr sz="1950" b="1">
                <a:solidFill>
                  <a:srgbClr val="062F63"/>
                </a:solidFill>
              </a:defRPr>
            </a:pPr>
            <a:r>
              <a:rPr lang="en-GB" sz="1950" b="1">
                <a:solidFill>
                  <a:srgbClr val="062F63"/>
                </a:solidFill>
              </a:rPr>
              <a:t>INVOLVE</a:t>
            </a:r>
            <a:endParaRPr sz="1950" b="1">
              <a:solidFill>
                <a:srgbClr val="062F63"/>
              </a:solidFill>
            </a:endParaRPr>
          </a:p>
        </p:txBody>
      </p:sp>
      <p:sp>
        <p:nvSpPr>
          <p:cNvPr id="9" name="b-1">
            <a:extLst>
              <a:ext uri="{FF2B5EF4-FFF2-40B4-BE49-F238E27FC236}">
                <a16:creationId xmlns:a16="http://schemas.microsoft.com/office/drawing/2014/main" id="{7CF5C971-D678-9901-4BE0-02E51873E080}"/>
              </a:ext>
            </a:extLst>
          </p:cNvPr>
          <p:cNvSpPr>
            <a:spLocks noGrp="1"/>
          </p:cNvSpPr>
          <p:nvPr/>
        </p:nvSpPr>
        <p:spPr>
          <a:xfrm>
            <a:off x="6191250" y="3200400"/>
            <a:ext cx="4762500" cy="523875"/>
          </a:xfrm>
          <a:prstGeom prst="rect">
            <a:avLst/>
          </a:prstGeom>
          <a:noFill/>
          <a:ln w="0">
            <a:noFill/>
            <a:prstDash val="solid"/>
          </a:ln>
        </p:spPr>
        <p:txBody>
          <a:bodyPr/>
          <a:lstStyle/>
          <a:p>
            <a:pPr algn="l">
              <a:defRPr sz="1575" b="0">
                <a:solidFill>
                  <a:srgbClr val="5D6B78"/>
                </a:solidFill>
              </a:defRPr>
            </a:pPr>
            <a:r>
              <a:rPr lang="en-GB" sz="1575" b="0">
                <a:solidFill>
                  <a:srgbClr val="5D6B78"/>
                </a:solidFill>
              </a:rPr>
              <a:t>Ask questions, engage in content, seek support</a:t>
            </a:r>
            <a:endParaRPr sz="1575" b="0">
              <a:solidFill>
                <a:srgbClr val="5D6B78"/>
              </a:solidFill>
            </a:endParaRPr>
          </a:p>
        </p:txBody>
      </p:sp>
      <p:sp>
        <p:nvSpPr>
          <p:cNvPr id="10" name="line-1">
            <a:extLst>
              <a:ext uri="{FF2B5EF4-FFF2-40B4-BE49-F238E27FC236}">
                <a16:creationId xmlns:a16="http://schemas.microsoft.com/office/drawing/2014/main" id="{7B4452D6-2316-DD33-2F95-36598921AE5A}"/>
              </a:ext>
            </a:extLst>
          </p:cNvPr>
          <p:cNvSpPr>
            <a:spLocks noGrp="1"/>
          </p:cNvSpPr>
          <p:nvPr/>
        </p:nvSpPr>
        <p:spPr>
          <a:xfrm>
            <a:off x="4324350" y="3943350"/>
            <a:ext cx="6667500" cy="28575"/>
          </a:xfrm>
          <a:prstGeom prst="rect">
            <a:avLst/>
          </a:prstGeom>
          <a:solidFill>
            <a:srgbClr val="57A7E8"/>
          </a:solidFill>
          <a:ln w="0">
            <a:noFill/>
            <a:prstDash val="solid"/>
          </a:ln>
        </p:spPr>
        <p:txBody>
          <a:bodyPr/>
          <a:lstStyle/>
          <a:p>
            <a:endParaRPr lang="en-GB"/>
          </a:p>
        </p:txBody>
      </p:sp>
      <p:sp>
        <p:nvSpPr>
          <p:cNvPr id="11" name="h-2">
            <a:extLst>
              <a:ext uri="{FF2B5EF4-FFF2-40B4-BE49-F238E27FC236}">
                <a16:creationId xmlns:a16="http://schemas.microsoft.com/office/drawing/2014/main" id="{3E4C0F28-A492-F43D-EC28-AA19C83A2292}"/>
              </a:ext>
            </a:extLst>
          </p:cNvPr>
          <p:cNvSpPr>
            <a:spLocks noGrp="1"/>
          </p:cNvSpPr>
          <p:nvPr/>
        </p:nvSpPr>
        <p:spPr>
          <a:xfrm>
            <a:off x="4324350" y="4400550"/>
            <a:ext cx="1809750" cy="361950"/>
          </a:xfrm>
          <a:prstGeom prst="rect">
            <a:avLst/>
          </a:prstGeom>
          <a:noFill/>
          <a:ln w="0">
            <a:noFill/>
            <a:prstDash val="solid"/>
          </a:ln>
        </p:spPr>
        <p:txBody>
          <a:bodyPr/>
          <a:lstStyle/>
          <a:p>
            <a:pPr algn="l">
              <a:defRPr sz="1950" b="1">
                <a:solidFill>
                  <a:srgbClr val="062F63"/>
                </a:solidFill>
              </a:defRPr>
            </a:pPr>
            <a:r>
              <a:rPr lang="en-GB" sz="1950" b="1">
                <a:solidFill>
                  <a:srgbClr val="062F63"/>
                </a:solidFill>
              </a:rPr>
              <a:t>REVISE</a:t>
            </a:r>
            <a:endParaRPr sz="1950" b="1">
              <a:solidFill>
                <a:srgbClr val="062F63"/>
              </a:solidFill>
            </a:endParaRPr>
          </a:p>
        </p:txBody>
      </p:sp>
      <p:sp>
        <p:nvSpPr>
          <p:cNvPr id="12" name="b-2">
            <a:extLst>
              <a:ext uri="{FF2B5EF4-FFF2-40B4-BE49-F238E27FC236}">
                <a16:creationId xmlns:a16="http://schemas.microsoft.com/office/drawing/2014/main" id="{E89E9C16-EF57-361E-E354-72F9D544FBA6}"/>
              </a:ext>
            </a:extLst>
          </p:cNvPr>
          <p:cNvSpPr>
            <a:spLocks noGrp="1"/>
          </p:cNvSpPr>
          <p:nvPr/>
        </p:nvSpPr>
        <p:spPr>
          <a:xfrm>
            <a:off x="6191250" y="4400550"/>
            <a:ext cx="4762500" cy="523875"/>
          </a:xfrm>
          <a:prstGeom prst="rect">
            <a:avLst/>
          </a:prstGeom>
          <a:noFill/>
          <a:ln w="0">
            <a:noFill/>
            <a:prstDash val="solid"/>
          </a:ln>
        </p:spPr>
        <p:txBody>
          <a:bodyPr/>
          <a:lstStyle/>
          <a:p>
            <a:pPr algn="l">
              <a:defRPr sz="1575" b="0">
                <a:solidFill>
                  <a:srgbClr val="5D6B78"/>
                </a:solidFill>
              </a:defRPr>
            </a:pPr>
            <a:r>
              <a:rPr lang="en-GB" sz="1575" b="0">
                <a:solidFill>
                  <a:srgbClr val="5D6B78"/>
                </a:solidFill>
              </a:rPr>
              <a:t>Start early, little and often </a:t>
            </a:r>
            <a:endParaRPr sz="1575" b="0">
              <a:solidFill>
                <a:srgbClr val="5D6B78"/>
              </a:solidFill>
            </a:endParaRPr>
          </a:p>
        </p:txBody>
      </p:sp>
      <p:sp>
        <p:nvSpPr>
          <p:cNvPr id="13" name="line-2">
            <a:extLst>
              <a:ext uri="{FF2B5EF4-FFF2-40B4-BE49-F238E27FC236}">
                <a16:creationId xmlns:a16="http://schemas.microsoft.com/office/drawing/2014/main" id="{D924E019-B6D7-D45F-1A26-5E3570A0DD21}"/>
              </a:ext>
            </a:extLst>
          </p:cNvPr>
          <p:cNvSpPr>
            <a:spLocks noGrp="1"/>
          </p:cNvSpPr>
          <p:nvPr/>
        </p:nvSpPr>
        <p:spPr>
          <a:xfrm>
            <a:off x="4324350" y="5143500"/>
            <a:ext cx="6667500" cy="28575"/>
          </a:xfrm>
          <a:prstGeom prst="rect">
            <a:avLst/>
          </a:prstGeom>
          <a:solidFill>
            <a:srgbClr val="F5B800"/>
          </a:solidFill>
          <a:ln w="0">
            <a:noFill/>
            <a:prstDash val="solid"/>
          </a:ln>
        </p:spPr>
        <p:txBody>
          <a:bodyPr/>
          <a:lstStyle/>
          <a:p>
            <a:endParaRPr lang="en-GB"/>
          </a:p>
        </p:txBody>
      </p:sp>
      <p:pic>
        <p:nvPicPr>
          <p:cNvPr id="15" name="Picture 14" descr="Map&#10;&#10;Description automatically generated">
            <a:extLst>
              <a:ext uri="{FF2B5EF4-FFF2-40B4-BE49-F238E27FC236}">
                <a16:creationId xmlns:a16="http://schemas.microsoft.com/office/drawing/2014/main" id="{8B094370-55EF-916F-8F97-CD667AF47E65}"/>
              </a:ext>
            </a:extLst>
          </p:cNvPr>
          <p:cNvPicPr>
            <a:picLocks noChangeAspect="1"/>
          </p:cNvPicPr>
          <p:nvPr/>
        </p:nvPicPr>
        <p:blipFill>
          <a:blip r:embed="rId3"/>
          <a:stretch>
            <a:fillRect/>
          </a:stretch>
        </p:blipFill>
        <p:spPr>
          <a:xfrm>
            <a:off x="130003" y="4213655"/>
            <a:ext cx="3340443" cy="2505332"/>
          </a:xfrm>
          <a:prstGeom prst="rect">
            <a:avLst/>
          </a:prstGeom>
        </p:spPr>
      </p:pic>
    </p:spTree>
    <p:extLst>
      <p:ext uri="{BB962C8B-B14F-4D97-AF65-F5344CB8AC3E}">
        <p14:creationId xmlns:p14="http://schemas.microsoft.com/office/powerpoint/2010/main" val="26537980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41E42"/>
        </a:solidFill>
        <a:effectLst/>
      </p:bgPr>
    </p:bg>
    <p:spTree>
      <p:nvGrpSpPr>
        <p:cNvPr id="1" name=""/>
        <p:cNvGrpSpPr/>
        <p:nvPr/>
      </p:nvGrpSpPr>
      <p:grpSpPr>
        <a:xfrm>
          <a:off x="0" y="0"/>
          <a:ext cx="0" cy="0"/>
          <a:chOff x="0" y="0"/>
          <a:chExt cx="0" cy="0"/>
        </a:xfrm>
      </p:grpSpPr>
      <p:sp>
        <p:nvSpPr>
          <p:cNvPr id="15" name="gold-rule">
            <a:extLst>
              <a:ext uri="{FF2B5EF4-FFF2-40B4-BE49-F238E27FC236}">
                <a16:creationId xmlns:a16="http://schemas.microsoft.com/office/drawing/2014/main" id="{3606FDB3-925D-4622-831C-7DED611F0D47}"/>
              </a:ext>
            </a:extLst>
          </p:cNvPr>
          <p:cNvSpPr>
            <a:spLocks noGrp="1"/>
          </p:cNvSpPr>
          <p:nvPr/>
        </p:nvSpPr>
        <p:spPr>
          <a:xfrm>
            <a:off x="0" y="0"/>
            <a:ext cx="12192000" cy="114300"/>
          </a:xfrm>
          <a:prstGeom prst="rect">
            <a:avLst/>
          </a:prstGeom>
          <a:solidFill>
            <a:srgbClr val="F5B800"/>
          </a:solidFill>
          <a:ln w="0">
            <a:noFill/>
            <a:prstDash val="solid"/>
          </a:ln>
        </p:spPr>
        <p:txBody>
          <a:bodyPr/>
          <a:lstStyle/>
          <a:p>
            <a:endParaRPr lang="en-GB"/>
          </a:p>
        </p:txBody>
      </p:sp>
      <p:sp>
        <p:nvSpPr>
          <p:cNvPr id="2" name="section">
            <a:extLst>
              <a:ext uri="{FF2B5EF4-FFF2-40B4-BE49-F238E27FC236}">
                <a16:creationId xmlns:a16="http://schemas.microsoft.com/office/drawing/2014/main" id="{399923F3-6328-4639-BE65-812CD081658B}"/>
              </a:ext>
            </a:extLst>
          </p:cNvPr>
          <p:cNvSpPr>
            <a:spLocks noGrp="1"/>
          </p:cNvSpPr>
          <p:nvPr/>
        </p:nvSpPr>
        <p:spPr>
          <a:xfrm>
            <a:off x="685800" y="304800"/>
            <a:ext cx="4762500" cy="285750"/>
          </a:xfrm>
          <a:prstGeom prst="rect">
            <a:avLst/>
          </a:prstGeom>
          <a:noFill/>
          <a:ln w="0">
            <a:noFill/>
            <a:prstDash val="solid"/>
          </a:ln>
        </p:spPr>
        <p:txBody>
          <a:bodyPr/>
          <a:lstStyle/>
          <a:p>
            <a:pPr algn="l">
              <a:defRPr sz="1125" b="1">
                <a:solidFill>
                  <a:srgbClr val="FFFFFF"/>
                </a:solidFill>
              </a:defRPr>
            </a:pPr>
            <a:r>
              <a:rPr sz="1125" b="1">
                <a:solidFill>
                  <a:srgbClr val="FFFFFF"/>
                </a:solidFill>
              </a:rPr>
              <a:t>KEEP PERSPECTIVE</a:t>
            </a:r>
          </a:p>
        </p:txBody>
      </p:sp>
      <p:sp>
        <p:nvSpPr>
          <p:cNvPr id="3" name="title">
            <a:extLst>
              <a:ext uri="{FF2B5EF4-FFF2-40B4-BE49-F238E27FC236}">
                <a16:creationId xmlns:a16="http://schemas.microsoft.com/office/drawing/2014/main" id="{C96DA604-C85D-4616-9044-C771E41B54B1}"/>
              </a:ext>
            </a:extLst>
          </p:cNvPr>
          <p:cNvSpPr>
            <a:spLocks noGrp="1"/>
          </p:cNvSpPr>
          <p:nvPr/>
        </p:nvSpPr>
        <p:spPr>
          <a:xfrm>
            <a:off x="685800" y="857250"/>
            <a:ext cx="10477500" cy="666750"/>
          </a:xfrm>
          <a:prstGeom prst="rect">
            <a:avLst/>
          </a:prstGeom>
          <a:noFill/>
          <a:ln w="0">
            <a:noFill/>
            <a:prstDash val="solid"/>
          </a:ln>
        </p:spPr>
        <p:txBody>
          <a:bodyPr/>
          <a:lstStyle/>
          <a:p>
            <a:pPr algn="l">
              <a:defRPr sz="3000" b="1">
                <a:solidFill>
                  <a:srgbClr val="FFFFFF"/>
                </a:solidFill>
              </a:defRPr>
            </a:pPr>
            <a:r>
              <a:rPr sz="3000" b="1">
                <a:solidFill>
                  <a:srgbClr val="FFFFFF"/>
                </a:solidFill>
              </a:rPr>
              <a:t>A difficult moment does not define your year.</a:t>
            </a:r>
          </a:p>
        </p:txBody>
      </p:sp>
      <p:sp>
        <p:nvSpPr>
          <p:cNvPr id="4" name="big-quote">
            <a:extLst>
              <a:ext uri="{FF2B5EF4-FFF2-40B4-BE49-F238E27FC236}">
                <a16:creationId xmlns:a16="http://schemas.microsoft.com/office/drawing/2014/main" id="{CE2D8531-0E77-4B39-A394-9EAC99AC584F}"/>
              </a:ext>
            </a:extLst>
          </p:cNvPr>
          <p:cNvSpPr>
            <a:spLocks noGrp="1"/>
          </p:cNvSpPr>
          <p:nvPr/>
        </p:nvSpPr>
        <p:spPr>
          <a:xfrm>
            <a:off x="666750" y="1657350"/>
            <a:ext cx="952500" cy="952500"/>
          </a:xfrm>
          <a:prstGeom prst="rect">
            <a:avLst/>
          </a:prstGeom>
          <a:noFill/>
          <a:ln w="0">
            <a:noFill/>
            <a:prstDash val="solid"/>
          </a:ln>
        </p:spPr>
        <p:txBody>
          <a:bodyPr/>
          <a:lstStyle/>
          <a:p>
            <a:pPr algn="l">
              <a:defRPr sz="5850" b="1">
                <a:solidFill>
                  <a:srgbClr val="F5B800"/>
                </a:solidFill>
              </a:defRPr>
            </a:pPr>
            <a:r>
              <a:rPr sz="5850" b="1">
                <a:solidFill>
                  <a:srgbClr val="F5B800"/>
                </a:solidFill>
              </a:rPr>
              <a:t>“</a:t>
            </a:r>
          </a:p>
        </p:txBody>
      </p:sp>
      <p:sp>
        <p:nvSpPr>
          <p:cNvPr id="5" name="quote">
            <a:extLst>
              <a:ext uri="{FF2B5EF4-FFF2-40B4-BE49-F238E27FC236}">
                <a16:creationId xmlns:a16="http://schemas.microsoft.com/office/drawing/2014/main" id="{0463E2B8-3C8C-4BE3-95BD-F60AC4DB6649}"/>
              </a:ext>
            </a:extLst>
          </p:cNvPr>
          <p:cNvSpPr>
            <a:spLocks noGrp="1"/>
          </p:cNvSpPr>
          <p:nvPr/>
        </p:nvSpPr>
        <p:spPr>
          <a:xfrm>
            <a:off x="1428750" y="1790700"/>
            <a:ext cx="8763000" cy="1238250"/>
          </a:xfrm>
          <a:prstGeom prst="rect">
            <a:avLst/>
          </a:prstGeom>
          <a:noFill/>
          <a:ln w="0">
            <a:noFill/>
            <a:prstDash val="solid"/>
          </a:ln>
        </p:spPr>
        <p:txBody>
          <a:bodyPr/>
          <a:lstStyle/>
          <a:p>
            <a:pPr algn="l">
              <a:defRPr sz="2850" b="1">
                <a:solidFill>
                  <a:srgbClr val="FFFFFF"/>
                </a:solidFill>
              </a:defRPr>
            </a:pPr>
            <a:r>
              <a:rPr sz="2850" b="1">
                <a:solidFill>
                  <a:srgbClr val="FFFFFF"/>
                </a:solidFill>
              </a:rPr>
              <a:t>You do not need a perfect year.</a:t>
            </a:r>
          </a:p>
          <a:p>
            <a:pPr algn="l">
              <a:defRPr sz="2850" b="1">
                <a:solidFill>
                  <a:srgbClr val="FFFFFF"/>
                </a:solidFill>
              </a:defRPr>
            </a:pPr>
            <a:r>
              <a:rPr sz="2850" b="1">
                <a:solidFill>
                  <a:srgbClr val="FFFFFF"/>
                </a:solidFill>
              </a:rPr>
              <a:t>You need to keep returning to it.</a:t>
            </a:r>
          </a:p>
        </p:txBody>
      </p:sp>
      <p:sp>
        <p:nvSpPr>
          <p:cNvPr id="6" name="stage-0">
            <a:extLst>
              <a:ext uri="{FF2B5EF4-FFF2-40B4-BE49-F238E27FC236}">
                <a16:creationId xmlns:a16="http://schemas.microsoft.com/office/drawing/2014/main" id="{877583FC-DB37-44B9-8FEA-C0EA894EDC5E}"/>
              </a:ext>
            </a:extLst>
          </p:cNvPr>
          <p:cNvSpPr>
            <a:spLocks noGrp="1"/>
          </p:cNvSpPr>
          <p:nvPr/>
        </p:nvSpPr>
        <p:spPr>
          <a:xfrm>
            <a:off x="1047750" y="3905250"/>
            <a:ext cx="2857500" cy="76200"/>
          </a:xfrm>
          <a:prstGeom prst="rect">
            <a:avLst/>
          </a:prstGeom>
          <a:solidFill>
            <a:srgbClr val="F5B800"/>
          </a:solidFill>
          <a:ln w="0">
            <a:noFill/>
            <a:prstDash val="solid"/>
          </a:ln>
        </p:spPr>
        <p:txBody>
          <a:bodyPr/>
          <a:lstStyle/>
          <a:p>
            <a:endParaRPr lang="en-GB"/>
          </a:p>
        </p:txBody>
      </p:sp>
      <p:sp>
        <p:nvSpPr>
          <p:cNvPr id="7" name="stageh-0">
            <a:extLst>
              <a:ext uri="{FF2B5EF4-FFF2-40B4-BE49-F238E27FC236}">
                <a16:creationId xmlns:a16="http://schemas.microsoft.com/office/drawing/2014/main" id="{E635A196-66AD-4377-8773-0B5DD48F508A}"/>
              </a:ext>
            </a:extLst>
          </p:cNvPr>
          <p:cNvSpPr>
            <a:spLocks noGrp="1"/>
          </p:cNvSpPr>
          <p:nvPr/>
        </p:nvSpPr>
        <p:spPr>
          <a:xfrm>
            <a:off x="1047750" y="4210050"/>
            <a:ext cx="2857500" cy="438150"/>
          </a:xfrm>
          <a:prstGeom prst="rect">
            <a:avLst/>
          </a:prstGeom>
          <a:noFill/>
          <a:ln w="0">
            <a:noFill/>
            <a:prstDash val="solid"/>
          </a:ln>
        </p:spPr>
        <p:txBody>
          <a:bodyPr/>
          <a:lstStyle/>
          <a:p>
            <a:pPr algn="l">
              <a:defRPr sz="2100" b="1">
                <a:solidFill>
                  <a:srgbClr val="FFFFFF"/>
                </a:solidFill>
              </a:defRPr>
            </a:pPr>
            <a:r>
              <a:rPr sz="2100" b="1">
                <a:solidFill>
                  <a:srgbClr val="FFFFFF"/>
                </a:solidFill>
              </a:rPr>
              <a:t>PAUSE</a:t>
            </a:r>
          </a:p>
        </p:txBody>
      </p:sp>
      <p:sp>
        <p:nvSpPr>
          <p:cNvPr id="8" name="stageb-0">
            <a:extLst>
              <a:ext uri="{FF2B5EF4-FFF2-40B4-BE49-F238E27FC236}">
                <a16:creationId xmlns:a16="http://schemas.microsoft.com/office/drawing/2014/main" id="{0EF89EB9-178A-44E7-AA2B-6611B0047B1A}"/>
              </a:ext>
            </a:extLst>
          </p:cNvPr>
          <p:cNvSpPr>
            <a:spLocks noGrp="1"/>
          </p:cNvSpPr>
          <p:nvPr/>
        </p:nvSpPr>
        <p:spPr>
          <a:xfrm>
            <a:off x="1047750" y="4724400"/>
            <a:ext cx="2857500" cy="523875"/>
          </a:xfrm>
          <a:prstGeom prst="rect">
            <a:avLst/>
          </a:prstGeom>
          <a:noFill/>
          <a:ln w="0">
            <a:noFill/>
            <a:prstDash val="solid"/>
          </a:ln>
        </p:spPr>
        <p:txBody>
          <a:bodyPr/>
          <a:lstStyle/>
          <a:p>
            <a:pPr algn="l">
              <a:defRPr sz="1425" b="0">
                <a:solidFill>
                  <a:srgbClr val="57A7E8"/>
                </a:solidFill>
              </a:defRPr>
            </a:pPr>
            <a:r>
              <a:rPr sz="1425" b="0">
                <a:solidFill>
                  <a:srgbClr val="57A7E8"/>
                </a:solidFill>
              </a:rPr>
              <a:t>One result is information</a:t>
            </a:r>
          </a:p>
        </p:txBody>
      </p:sp>
      <p:sp>
        <p:nvSpPr>
          <p:cNvPr id="9" name="stage-1">
            <a:extLst>
              <a:ext uri="{FF2B5EF4-FFF2-40B4-BE49-F238E27FC236}">
                <a16:creationId xmlns:a16="http://schemas.microsoft.com/office/drawing/2014/main" id="{941C8D15-C8F4-4D59-89A4-E8FD79952CA7}"/>
              </a:ext>
            </a:extLst>
          </p:cNvPr>
          <p:cNvSpPr>
            <a:spLocks noGrp="1"/>
          </p:cNvSpPr>
          <p:nvPr/>
        </p:nvSpPr>
        <p:spPr>
          <a:xfrm>
            <a:off x="4667250" y="3905250"/>
            <a:ext cx="2857500" cy="76200"/>
          </a:xfrm>
          <a:prstGeom prst="rect">
            <a:avLst/>
          </a:prstGeom>
          <a:solidFill>
            <a:srgbClr val="57A7E8"/>
          </a:solidFill>
          <a:ln w="0">
            <a:noFill/>
            <a:prstDash val="solid"/>
          </a:ln>
        </p:spPr>
        <p:txBody>
          <a:bodyPr/>
          <a:lstStyle/>
          <a:p>
            <a:endParaRPr lang="en-GB"/>
          </a:p>
        </p:txBody>
      </p:sp>
      <p:sp>
        <p:nvSpPr>
          <p:cNvPr id="10" name="stageh-1">
            <a:extLst>
              <a:ext uri="{FF2B5EF4-FFF2-40B4-BE49-F238E27FC236}">
                <a16:creationId xmlns:a16="http://schemas.microsoft.com/office/drawing/2014/main" id="{527491FD-46C3-4A29-8D0E-D965E21CEBF1}"/>
              </a:ext>
            </a:extLst>
          </p:cNvPr>
          <p:cNvSpPr>
            <a:spLocks noGrp="1"/>
          </p:cNvSpPr>
          <p:nvPr/>
        </p:nvSpPr>
        <p:spPr>
          <a:xfrm>
            <a:off x="4667250" y="4210050"/>
            <a:ext cx="2857500" cy="438150"/>
          </a:xfrm>
          <a:prstGeom prst="rect">
            <a:avLst/>
          </a:prstGeom>
          <a:noFill/>
          <a:ln w="0">
            <a:noFill/>
            <a:prstDash val="solid"/>
          </a:ln>
        </p:spPr>
        <p:txBody>
          <a:bodyPr/>
          <a:lstStyle/>
          <a:p>
            <a:pPr algn="l">
              <a:defRPr sz="2100" b="1">
                <a:solidFill>
                  <a:srgbClr val="FFFFFF"/>
                </a:solidFill>
              </a:defRPr>
            </a:pPr>
            <a:r>
              <a:rPr sz="2100" b="1">
                <a:solidFill>
                  <a:srgbClr val="FFFFFF"/>
                </a:solidFill>
              </a:rPr>
              <a:t>LEARN</a:t>
            </a:r>
          </a:p>
        </p:txBody>
      </p:sp>
      <p:sp>
        <p:nvSpPr>
          <p:cNvPr id="11" name="stageb-1">
            <a:extLst>
              <a:ext uri="{FF2B5EF4-FFF2-40B4-BE49-F238E27FC236}">
                <a16:creationId xmlns:a16="http://schemas.microsoft.com/office/drawing/2014/main" id="{7F5B9339-AB7D-49D2-8435-4DD55726C972}"/>
              </a:ext>
            </a:extLst>
          </p:cNvPr>
          <p:cNvSpPr>
            <a:spLocks noGrp="1"/>
          </p:cNvSpPr>
          <p:nvPr/>
        </p:nvSpPr>
        <p:spPr>
          <a:xfrm>
            <a:off x="4667250" y="4724400"/>
            <a:ext cx="2857500" cy="523875"/>
          </a:xfrm>
          <a:prstGeom prst="rect">
            <a:avLst/>
          </a:prstGeom>
          <a:noFill/>
          <a:ln w="0">
            <a:noFill/>
            <a:prstDash val="solid"/>
          </a:ln>
        </p:spPr>
        <p:txBody>
          <a:bodyPr/>
          <a:lstStyle/>
          <a:p>
            <a:pPr algn="l">
              <a:defRPr sz="1425" b="0">
                <a:solidFill>
                  <a:srgbClr val="57A7E8"/>
                </a:solidFill>
              </a:defRPr>
            </a:pPr>
            <a:r>
              <a:rPr sz="1425" b="0">
                <a:solidFill>
                  <a:srgbClr val="57A7E8"/>
                </a:solidFill>
              </a:rPr>
              <a:t>Find the next improvement</a:t>
            </a:r>
          </a:p>
        </p:txBody>
      </p:sp>
      <p:sp>
        <p:nvSpPr>
          <p:cNvPr id="12" name="stage-2">
            <a:extLst>
              <a:ext uri="{FF2B5EF4-FFF2-40B4-BE49-F238E27FC236}">
                <a16:creationId xmlns:a16="http://schemas.microsoft.com/office/drawing/2014/main" id="{59F876B1-297F-44DE-8A7A-AC896A519AA0}"/>
              </a:ext>
            </a:extLst>
          </p:cNvPr>
          <p:cNvSpPr>
            <a:spLocks noGrp="1"/>
          </p:cNvSpPr>
          <p:nvPr/>
        </p:nvSpPr>
        <p:spPr>
          <a:xfrm>
            <a:off x="8286750" y="3905250"/>
            <a:ext cx="2857500" cy="76200"/>
          </a:xfrm>
          <a:prstGeom prst="rect">
            <a:avLst/>
          </a:prstGeom>
          <a:solidFill>
            <a:srgbClr val="F5B800"/>
          </a:solidFill>
          <a:ln w="0">
            <a:noFill/>
            <a:prstDash val="solid"/>
          </a:ln>
        </p:spPr>
        <p:txBody>
          <a:bodyPr/>
          <a:lstStyle/>
          <a:p>
            <a:endParaRPr lang="en-GB"/>
          </a:p>
        </p:txBody>
      </p:sp>
      <p:sp>
        <p:nvSpPr>
          <p:cNvPr id="13" name="stageh-2">
            <a:extLst>
              <a:ext uri="{FF2B5EF4-FFF2-40B4-BE49-F238E27FC236}">
                <a16:creationId xmlns:a16="http://schemas.microsoft.com/office/drawing/2014/main" id="{EE260296-2CD9-49B4-AD05-1CE385C31C33}"/>
              </a:ext>
            </a:extLst>
          </p:cNvPr>
          <p:cNvSpPr>
            <a:spLocks noGrp="1"/>
          </p:cNvSpPr>
          <p:nvPr/>
        </p:nvSpPr>
        <p:spPr>
          <a:xfrm>
            <a:off x="8286750" y="4210050"/>
            <a:ext cx="2857500" cy="438150"/>
          </a:xfrm>
          <a:prstGeom prst="rect">
            <a:avLst/>
          </a:prstGeom>
          <a:noFill/>
          <a:ln w="0">
            <a:noFill/>
            <a:prstDash val="solid"/>
          </a:ln>
        </p:spPr>
        <p:txBody>
          <a:bodyPr/>
          <a:lstStyle/>
          <a:p>
            <a:pPr algn="l">
              <a:defRPr sz="2100" b="1">
                <a:solidFill>
                  <a:srgbClr val="FFFFFF"/>
                </a:solidFill>
              </a:defRPr>
            </a:pPr>
            <a:r>
              <a:rPr sz="2100" b="1">
                <a:solidFill>
                  <a:srgbClr val="FFFFFF"/>
                </a:solidFill>
              </a:rPr>
              <a:t>RESET</a:t>
            </a:r>
          </a:p>
        </p:txBody>
      </p:sp>
      <p:sp>
        <p:nvSpPr>
          <p:cNvPr id="14" name="stageb-2">
            <a:extLst>
              <a:ext uri="{FF2B5EF4-FFF2-40B4-BE49-F238E27FC236}">
                <a16:creationId xmlns:a16="http://schemas.microsoft.com/office/drawing/2014/main" id="{721F018C-89E4-481C-9E61-04DA1DD962AC}"/>
              </a:ext>
            </a:extLst>
          </p:cNvPr>
          <p:cNvSpPr>
            <a:spLocks noGrp="1"/>
          </p:cNvSpPr>
          <p:nvPr/>
        </p:nvSpPr>
        <p:spPr>
          <a:xfrm>
            <a:off x="8286750" y="4724400"/>
            <a:ext cx="2857500" cy="523875"/>
          </a:xfrm>
          <a:prstGeom prst="rect">
            <a:avLst/>
          </a:prstGeom>
          <a:noFill/>
          <a:ln w="0">
            <a:noFill/>
            <a:prstDash val="solid"/>
          </a:ln>
        </p:spPr>
        <p:txBody>
          <a:bodyPr/>
          <a:lstStyle/>
          <a:p>
            <a:pPr algn="l">
              <a:defRPr sz="1425" b="0">
                <a:solidFill>
                  <a:srgbClr val="57A7E8"/>
                </a:solidFill>
              </a:defRPr>
            </a:pPr>
            <a:r>
              <a:rPr sz="1425" b="0">
                <a:solidFill>
                  <a:srgbClr val="57A7E8"/>
                </a:solidFill>
              </a:rPr>
              <a:t>Begin again quickly</a:t>
            </a:r>
          </a:p>
        </p:txBody>
      </p:sp>
    </p:spTree>
    <p:extLst>
      <p:ext uri="{BB962C8B-B14F-4D97-AF65-F5344CB8AC3E}">
        <p14:creationId xmlns:p14="http://schemas.microsoft.com/office/powerpoint/2010/main" val="19773847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456EBBB-BC35-A556-18D2-375BD2C42AC6}"/>
              </a:ext>
            </a:extLst>
          </p:cNvPr>
          <p:cNvPicPr>
            <a:picLocks noChangeAspect="1"/>
          </p:cNvPicPr>
          <p:nvPr/>
        </p:nvPicPr>
        <p:blipFill>
          <a:blip r:embed="rId2"/>
          <a:stretch>
            <a:fillRect/>
          </a:stretch>
        </p:blipFill>
        <p:spPr>
          <a:xfrm>
            <a:off x="-4185" y="-1587"/>
            <a:ext cx="12200370" cy="6849629"/>
          </a:xfrm>
          <a:prstGeom prst="rect">
            <a:avLst/>
          </a:prstGeom>
        </p:spPr>
      </p:pic>
    </p:spTree>
    <p:extLst>
      <p:ext uri="{BB962C8B-B14F-4D97-AF65-F5344CB8AC3E}">
        <p14:creationId xmlns:p14="http://schemas.microsoft.com/office/powerpoint/2010/main" val="4579192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2F5F"/>
        </a:solidFill>
        <a:effectLst/>
      </p:bgPr>
    </p:bg>
    <p:spTree>
      <p:nvGrpSpPr>
        <p:cNvPr id="1" name="">
          <a:extLst>
            <a:ext uri="{FF2B5EF4-FFF2-40B4-BE49-F238E27FC236}">
              <a16:creationId xmlns:a16="http://schemas.microsoft.com/office/drawing/2014/main" id="{05E086AB-5689-0117-3FB2-0BF6812998F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923A0CB-EFDC-BC77-1E79-4AB6CC9E4F7C}"/>
              </a:ext>
            </a:extLst>
          </p:cNvPr>
          <p:cNvSpPr txBox="1"/>
          <p:nvPr/>
        </p:nvSpPr>
        <p:spPr>
          <a:xfrm>
            <a:off x="1524000" y="188452"/>
            <a:ext cx="9144000" cy="830997"/>
          </a:xfrm>
          <a:prstGeom prst="rect">
            <a:avLst/>
          </a:prstGeom>
          <a:noFill/>
        </p:spPr>
        <p:txBody>
          <a:bodyPr wrap="square" lIns="68580" tIns="34290" rIns="68580" bIns="34290" anchor="t">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4950" b="1" i="0" u="none" strike="noStrike" kern="1200" cap="none" spc="0" normalizeH="0" baseline="0" noProof="0">
                <a:ln>
                  <a:noFill/>
                </a:ln>
                <a:solidFill>
                  <a:srgbClr val="FFCC00"/>
                </a:solidFill>
                <a:effectLst/>
                <a:uLnTx/>
                <a:uFillTx/>
                <a:latin typeface="Calibri"/>
                <a:ea typeface="+mn-ea"/>
                <a:cs typeface="+mn-cs"/>
              </a:rPr>
              <a:t>Attendance = Grades</a:t>
            </a:r>
          </a:p>
        </p:txBody>
      </p:sp>
      <p:graphicFrame>
        <p:nvGraphicFramePr>
          <p:cNvPr id="5" name="Table 4">
            <a:extLst>
              <a:ext uri="{FF2B5EF4-FFF2-40B4-BE49-F238E27FC236}">
                <a16:creationId xmlns:a16="http://schemas.microsoft.com/office/drawing/2014/main" id="{3EACDB4D-771F-AF53-80EC-5FC5BE4391BC}"/>
              </a:ext>
            </a:extLst>
          </p:cNvPr>
          <p:cNvGraphicFramePr>
            <a:graphicFrameLocks noGrp="1"/>
          </p:cNvGraphicFramePr>
          <p:nvPr>
            <p:extLst>
              <p:ext uri="{D42A27DB-BD31-4B8C-83A1-F6EECF244321}">
                <p14:modId xmlns:p14="http://schemas.microsoft.com/office/powerpoint/2010/main" val="3689667019"/>
              </p:ext>
            </p:extLst>
          </p:nvPr>
        </p:nvGraphicFramePr>
        <p:xfrm>
          <a:off x="2518410" y="1564142"/>
          <a:ext cx="6404610" cy="4478518"/>
        </p:xfrm>
        <a:graphic>
          <a:graphicData uri="http://schemas.openxmlformats.org/drawingml/2006/table">
            <a:tbl>
              <a:tblPr>
                <a:tableStyleId>{5C22544A-7EE6-4342-B048-85BDC9FD1C3A}</a:tableStyleId>
              </a:tblPr>
              <a:tblGrid>
                <a:gridCol w="3202305">
                  <a:extLst>
                    <a:ext uri="{9D8B030D-6E8A-4147-A177-3AD203B41FA5}">
                      <a16:colId xmlns:a16="http://schemas.microsoft.com/office/drawing/2014/main" val="1245948940"/>
                    </a:ext>
                  </a:extLst>
                </a:gridCol>
                <a:gridCol w="3202305">
                  <a:extLst>
                    <a:ext uri="{9D8B030D-6E8A-4147-A177-3AD203B41FA5}">
                      <a16:colId xmlns:a16="http://schemas.microsoft.com/office/drawing/2014/main" val="2684139206"/>
                    </a:ext>
                  </a:extLst>
                </a:gridCol>
              </a:tblGrid>
              <a:tr h="2189886">
                <a:tc>
                  <a:txBody>
                    <a:bodyPr/>
                    <a:lstStyle/>
                    <a:p>
                      <a:pPr marL="0" marR="0" algn="ctr">
                        <a:buNone/>
                      </a:pPr>
                      <a:r>
                        <a:rPr lang="en-GB" sz="3200">
                          <a:effectLst/>
                        </a:rPr>
                        <a:t>Attendance band (%) (excl. Y11)</a:t>
                      </a:r>
                      <a:endParaRPr lang="en-GB" sz="3200" b="0" i="0">
                        <a:solidFill>
                          <a:srgbClr val="000000"/>
                        </a:solidFill>
                        <a:effectLst/>
                        <a:latin typeface="Aptos" panose="020B0004020202020204" pitchFamily="34" charset="0"/>
                      </a:endParaRPr>
                    </a:p>
                  </a:txBody>
                  <a:tcPr marL="9525" marR="9525" marT="9525" marB="0" anchor="ctr"/>
                </a:tc>
                <a:tc>
                  <a:txBody>
                    <a:bodyPr/>
                    <a:lstStyle/>
                    <a:p>
                      <a:pPr marL="0" marR="0" algn="ctr">
                        <a:buNone/>
                      </a:pPr>
                      <a:r>
                        <a:rPr lang="en-GB" sz="3200">
                          <a:effectLst/>
                        </a:rPr>
                        <a:t>% 4+ Eng and Maths</a:t>
                      </a:r>
                      <a:endParaRPr lang="en-GB" sz="3200" b="0" i="0">
                        <a:solidFill>
                          <a:srgbClr val="000000"/>
                        </a:solidFill>
                        <a:effectLst/>
                        <a:latin typeface="Aptos" panose="020B0004020202020204" pitchFamily="34" charset="0"/>
                      </a:endParaRPr>
                    </a:p>
                  </a:txBody>
                  <a:tcPr marL="9525" marR="9525" marT="9525" marB="0" anchor="ctr"/>
                </a:tc>
                <a:extLst>
                  <a:ext uri="{0D108BD9-81ED-4DB2-BD59-A6C34878D82A}">
                    <a16:rowId xmlns:a16="http://schemas.microsoft.com/office/drawing/2014/main" val="126889683"/>
                  </a:ext>
                </a:extLst>
              </a:tr>
              <a:tr h="572158">
                <a:tc>
                  <a:txBody>
                    <a:bodyPr/>
                    <a:lstStyle/>
                    <a:p>
                      <a:pPr marL="0" marR="0" algn="ctr">
                        <a:buNone/>
                      </a:pPr>
                      <a:r>
                        <a:rPr lang="en-GB" sz="3200">
                          <a:effectLst/>
                        </a:rPr>
                        <a:t>0-80</a:t>
                      </a:r>
                      <a:endParaRPr lang="en-GB" sz="3200" b="0" i="0">
                        <a:solidFill>
                          <a:srgbClr val="000000"/>
                        </a:solidFill>
                        <a:effectLst/>
                        <a:latin typeface="Aptos" panose="020B0004020202020204" pitchFamily="34" charset="0"/>
                      </a:endParaRPr>
                    </a:p>
                  </a:txBody>
                  <a:tcPr marL="9525" marR="9525" marT="9525" marB="0" anchor="ctr">
                    <a:solidFill>
                      <a:srgbClr val="FF0000"/>
                    </a:solidFill>
                  </a:tcPr>
                </a:tc>
                <a:tc>
                  <a:txBody>
                    <a:bodyPr/>
                    <a:lstStyle/>
                    <a:p>
                      <a:pPr marL="0" marR="0" algn="ctr">
                        <a:buNone/>
                      </a:pPr>
                      <a:r>
                        <a:rPr lang="en-GB" sz="3200">
                          <a:effectLst/>
                        </a:rPr>
                        <a:t>4%</a:t>
                      </a:r>
                      <a:endParaRPr lang="en-GB" sz="3200" b="0" i="0">
                        <a:solidFill>
                          <a:srgbClr val="000000"/>
                        </a:solidFill>
                        <a:effectLst/>
                        <a:latin typeface="Aptos" panose="020B0004020202020204" pitchFamily="34" charset="0"/>
                      </a:endParaRPr>
                    </a:p>
                  </a:txBody>
                  <a:tcPr marL="9525" marR="9525" marT="9525" marB="0" anchor="ctr">
                    <a:solidFill>
                      <a:srgbClr val="FF0000"/>
                    </a:solidFill>
                  </a:tcPr>
                </a:tc>
                <a:extLst>
                  <a:ext uri="{0D108BD9-81ED-4DB2-BD59-A6C34878D82A}">
                    <a16:rowId xmlns:a16="http://schemas.microsoft.com/office/drawing/2014/main" val="1537582427"/>
                  </a:ext>
                </a:extLst>
              </a:tr>
              <a:tr h="572158">
                <a:tc>
                  <a:txBody>
                    <a:bodyPr/>
                    <a:lstStyle/>
                    <a:p>
                      <a:pPr marL="0" marR="0" algn="ctr">
                        <a:buNone/>
                      </a:pPr>
                      <a:r>
                        <a:rPr lang="en-GB" sz="3200">
                          <a:effectLst/>
                        </a:rPr>
                        <a:t>90-92</a:t>
                      </a:r>
                      <a:endParaRPr lang="en-GB" sz="3200" b="0" i="0">
                        <a:solidFill>
                          <a:srgbClr val="000000"/>
                        </a:solidFill>
                        <a:effectLst/>
                        <a:latin typeface="Aptos" panose="020B0004020202020204" pitchFamily="34" charset="0"/>
                      </a:endParaRPr>
                    </a:p>
                  </a:txBody>
                  <a:tcPr marL="9525" marR="9525" marT="9525" marB="0" anchor="ctr">
                    <a:solidFill>
                      <a:srgbClr val="FFC000"/>
                    </a:solidFill>
                  </a:tcPr>
                </a:tc>
                <a:tc>
                  <a:txBody>
                    <a:bodyPr/>
                    <a:lstStyle/>
                    <a:p>
                      <a:pPr marL="0" marR="0" algn="ctr">
                        <a:buNone/>
                      </a:pPr>
                      <a:r>
                        <a:rPr lang="en-GB" sz="3200">
                          <a:effectLst/>
                        </a:rPr>
                        <a:t>43%</a:t>
                      </a:r>
                      <a:endParaRPr lang="en-GB" sz="3200" b="0" i="0">
                        <a:solidFill>
                          <a:srgbClr val="000000"/>
                        </a:solidFill>
                        <a:effectLst/>
                        <a:latin typeface="Aptos" panose="020B0004020202020204" pitchFamily="34" charset="0"/>
                      </a:endParaRPr>
                    </a:p>
                  </a:txBody>
                  <a:tcPr marL="9525" marR="9525" marT="9525" marB="0" anchor="ctr">
                    <a:solidFill>
                      <a:srgbClr val="FFC000"/>
                    </a:solidFill>
                  </a:tcPr>
                </a:tc>
                <a:extLst>
                  <a:ext uri="{0D108BD9-81ED-4DB2-BD59-A6C34878D82A}">
                    <a16:rowId xmlns:a16="http://schemas.microsoft.com/office/drawing/2014/main" val="2711236451"/>
                  </a:ext>
                </a:extLst>
              </a:tr>
              <a:tr h="572158">
                <a:tc>
                  <a:txBody>
                    <a:bodyPr/>
                    <a:lstStyle/>
                    <a:p>
                      <a:pPr marL="0" marR="0" algn="ctr">
                        <a:buNone/>
                      </a:pPr>
                      <a:r>
                        <a:rPr lang="en-GB" sz="3200">
                          <a:effectLst/>
                        </a:rPr>
                        <a:t>95-97</a:t>
                      </a:r>
                      <a:endParaRPr lang="en-GB" sz="3200" b="0" i="0">
                        <a:solidFill>
                          <a:srgbClr val="000000"/>
                        </a:solidFill>
                        <a:effectLst/>
                        <a:latin typeface="Aptos" panose="020B0004020202020204" pitchFamily="34" charset="0"/>
                      </a:endParaRPr>
                    </a:p>
                  </a:txBody>
                  <a:tcPr marL="9525" marR="9525" marT="9525" marB="0" anchor="ctr">
                    <a:solidFill>
                      <a:srgbClr val="00B050"/>
                    </a:solidFill>
                  </a:tcPr>
                </a:tc>
                <a:tc>
                  <a:txBody>
                    <a:bodyPr/>
                    <a:lstStyle/>
                    <a:p>
                      <a:pPr marL="0" marR="0" algn="ctr">
                        <a:buNone/>
                      </a:pPr>
                      <a:r>
                        <a:rPr lang="en-GB" sz="3200">
                          <a:effectLst/>
                        </a:rPr>
                        <a:t>72%</a:t>
                      </a:r>
                      <a:endParaRPr lang="en-GB" sz="3200" b="0" i="0">
                        <a:solidFill>
                          <a:srgbClr val="000000"/>
                        </a:solidFill>
                        <a:effectLst/>
                        <a:latin typeface="Aptos" panose="020B0004020202020204" pitchFamily="34" charset="0"/>
                      </a:endParaRPr>
                    </a:p>
                  </a:txBody>
                  <a:tcPr marL="9525" marR="9525" marT="9525" marB="0" anchor="ctr">
                    <a:solidFill>
                      <a:srgbClr val="00B050"/>
                    </a:solidFill>
                  </a:tcPr>
                </a:tc>
                <a:extLst>
                  <a:ext uri="{0D108BD9-81ED-4DB2-BD59-A6C34878D82A}">
                    <a16:rowId xmlns:a16="http://schemas.microsoft.com/office/drawing/2014/main" val="4251243630"/>
                  </a:ext>
                </a:extLst>
              </a:tr>
              <a:tr h="572158">
                <a:tc>
                  <a:txBody>
                    <a:bodyPr/>
                    <a:lstStyle/>
                    <a:p>
                      <a:pPr marL="0" marR="0" algn="ctr">
                        <a:buNone/>
                      </a:pPr>
                      <a:r>
                        <a:rPr lang="en-GB" sz="3200">
                          <a:effectLst/>
                        </a:rPr>
                        <a:t>97-100</a:t>
                      </a:r>
                      <a:endParaRPr lang="en-GB" sz="3200" b="0" i="0">
                        <a:solidFill>
                          <a:srgbClr val="000000"/>
                        </a:solidFill>
                        <a:effectLst/>
                        <a:latin typeface="Aptos" panose="020B0004020202020204" pitchFamily="34" charset="0"/>
                      </a:endParaRPr>
                    </a:p>
                  </a:txBody>
                  <a:tcPr marL="9525" marR="9525" marT="9525" marB="0" anchor="ctr">
                    <a:solidFill>
                      <a:srgbClr val="00B050"/>
                    </a:solidFill>
                  </a:tcPr>
                </a:tc>
                <a:tc>
                  <a:txBody>
                    <a:bodyPr/>
                    <a:lstStyle/>
                    <a:p>
                      <a:pPr marL="0" marR="0" algn="ctr">
                        <a:buNone/>
                      </a:pPr>
                      <a:r>
                        <a:rPr lang="en-GB" sz="3200">
                          <a:effectLst/>
                        </a:rPr>
                        <a:t>77%</a:t>
                      </a:r>
                      <a:endParaRPr lang="en-GB" sz="3200" b="0" i="0">
                        <a:solidFill>
                          <a:srgbClr val="000000"/>
                        </a:solidFill>
                        <a:effectLst/>
                        <a:latin typeface="Aptos" panose="020B0004020202020204" pitchFamily="34" charset="0"/>
                      </a:endParaRPr>
                    </a:p>
                  </a:txBody>
                  <a:tcPr marL="9525" marR="9525" marT="9525" marB="0" anchor="ctr">
                    <a:solidFill>
                      <a:srgbClr val="00B050"/>
                    </a:solidFill>
                  </a:tcPr>
                </a:tc>
                <a:extLst>
                  <a:ext uri="{0D108BD9-81ED-4DB2-BD59-A6C34878D82A}">
                    <a16:rowId xmlns:a16="http://schemas.microsoft.com/office/drawing/2014/main" val="1159037940"/>
                  </a:ext>
                </a:extLst>
              </a:tr>
            </a:tbl>
          </a:graphicData>
        </a:graphic>
      </p:graphicFrame>
      <p:pic>
        <p:nvPicPr>
          <p:cNvPr id="7" name="Picture 6">
            <a:extLst>
              <a:ext uri="{FF2B5EF4-FFF2-40B4-BE49-F238E27FC236}">
                <a16:creationId xmlns:a16="http://schemas.microsoft.com/office/drawing/2014/main" id="{6F850ED0-EE41-F6FB-B26D-59434EC20E21}"/>
              </a:ext>
            </a:extLst>
          </p:cNvPr>
          <p:cNvPicPr>
            <a:picLocks noChangeAspect="1"/>
          </p:cNvPicPr>
          <p:nvPr/>
        </p:nvPicPr>
        <p:blipFill>
          <a:blip r:embed="rId2">
            <a:alphaModFix/>
          </a:blip>
          <a:stretch>
            <a:fillRect/>
          </a:stretch>
        </p:blipFill>
        <p:spPr>
          <a:xfrm>
            <a:off x="9586627" y="4434195"/>
            <a:ext cx="2503454" cy="2503454"/>
          </a:xfrm>
          <a:prstGeom prst="rect">
            <a:avLst/>
          </a:prstGeom>
        </p:spPr>
      </p:pic>
      <p:sp>
        <p:nvSpPr>
          <p:cNvPr id="8" name="Rectangle 7">
            <a:extLst>
              <a:ext uri="{FF2B5EF4-FFF2-40B4-BE49-F238E27FC236}">
                <a16:creationId xmlns:a16="http://schemas.microsoft.com/office/drawing/2014/main" id="{452E03DE-5BE9-2D81-4671-CF5A27D13F8C}"/>
              </a:ext>
            </a:extLst>
          </p:cNvPr>
          <p:cNvSpPr/>
          <p:nvPr/>
        </p:nvSpPr>
        <p:spPr>
          <a:xfrm>
            <a:off x="2518410" y="3741420"/>
            <a:ext cx="6404610" cy="571500"/>
          </a:xfrm>
          <a:prstGeom prst="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5DA853C2-59A9-C24C-CA9C-6B5755C20684}"/>
              </a:ext>
            </a:extLst>
          </p:cNvPr>
          <p:cNvSpPr/>
          <p:nvPr/>
        </p:nvSpPr>
        <p:spPr>
          <a:xfrm>
            <a:off x="2518410" y="4312920"/>
            <a:ext cx="6404610" cy="571500"/>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2B936746-82CE-B991-AC5F-80940EE7E102}"/>
              </a:ext>
            </a:extLst>
          </p:cNvPr>
          <p:cNvSpPr/>
          <p:nvPr/>
        </p:nvSpPr>
        <p:spPr>
          <a:xfrm>
            <a:off x="2518410" y="4892040"/>
            <a:ext cx="6404610" cy="1150620"/>
          </a:xfrm>
          <a:prstGeom prst="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566867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9"/>
                                        </p:tgtEl>
                                      </p:cBhvr>
                                    </p:animEffect>
                                    <p:set>
                                      <p:cBhvr>
                                        <p:cTn id="12" dur="1" fill="hold">
                                          <p:stCondLst>
                                            <p:cond delay="499"/>
                                          </p:stCondLst>
                                        </p:cTn>
                                        <p:tgtEl>
                                          <p:spTgt spid="9"/>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10"/>
                                        </p:tgtEl>
                                      </p:cBhvr>
                                    </p:animEffect>
                                    <p:set>
                                      <p:cBhvr>
                                        <p:cTn id="17"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Your Exams: What You MUST Know</a:t>
            </a:r>
          </a:p>
        </p:txBody>
      </p:sp>
      <p:sp>
        <p:nvSpPr>
          <p:cNvPr id="3" name="Content Placeholder 2"/>
          <p:cNvSpPr>
            <a:spLocks noGrp="1"/>
          </p:cNvSpPr>
          <p:nvPr>
            <p:ph idx="1"/>
          </p:nvPr>
        </p:nvSpPr>
        <p:spPr/>
        <p:txBody>
          <a:bodyPr/>
          <a:lstStyle/>
          <a:p>
            <a:pPr>
              <a:defRPr sz="2800"/>
            </a:pPr>
            <a:r>
              <a:t>JCQ Written Examination Rules – Effective 1 Sept 2025</a:t>
            </a:r>
          </a:p>
        </p:txBody>
      </p:sp>
      <p:pic>
        <p:nvPicPr>
          <p:cNvPr id="5" name="Picture 4">
            <a:extLst>
              <a:ext uri="{FF2B5EF4-FFF2-40B4-BE49-F238E27FC236}">
                <a16:creationId xmlns:a16="http://schemas.microsoft.com/office/drawing/2014/main" id="{71336464-3ECD-7AE0-8595-3D479C2A0BBF}"/>
              </a:ext>
            </a:extLst>
          </p:cNvPr>
          <p:cNvPicPr>
            <a:picLocks noChangeAspect="1"/>
          </p:cNvPicPr>
          <p:nvPr/>
        </p:nvPicPr>
        <p:blipFill>
          <a:blip r:embed="rId2"/>
          <a:stretch>
            <a:fillRect/>
          </a:stretch>
        </p:blipFill>
        <p:spPr>
          <a:xfrm>
            <a:off x="3397250" y="3655152"/>
            <a:ext cx="4869474" cy="2907938"/>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800"/>
              <a:t>Be On Time</a:t>
            </a:r>
          </a:p>
        </p:txBody>
      </p:sp>
      <p:sp>
        <p:nvSpPr>
          <p:cNvPr id="3" name="Content Placeholder 2"/>
          <p:cNvSpPr>
            <a:spLocks noGrp="1"/>
          </p:cNvSpPr>
          <p:nvPr>
            <p:ph idx="1"/>
          </p:nvPr>
        </p:nvSpPr>
        <p:spPr/>
        <p:txBody>
          <a:bodyPr/>
          <a:lstStyle/>
          <a:p>
            <a:pPr>
              <a:defRPr sz="2800"/>
            </a:pPr>
            <a:r>
              <a:t>Arrive at least 10 minutes early. Being late may mean your work is not accepted.</a:t>
            </a:r>
            <a:endParaRPr lang="en-GB"/>
          </a:p>
          <a:p>
            <a:pPr>
              <a:defRPr sz="2800"/>
            </a:pPr>
            <a:r>
              <a:rPr lang="en-GB"/>
              <a:t>Turning up 1 hour after official exam time will mean you are not allowed to sit the exam.</a:t>
            </a:r>
          </a:p>
          <a:p>
            <a:pPr>
              <a:defRPr sz="2800"/>
            </a:pPr>
            <a:endParaRPr/>
          </a:p>
        </p:txBody>
      </p:sp>
      <p:pic>
        <p:nvPicPr>
          <p:cNvPr id="5" name="Picture 4">
            <a:extLst>
              <a:ext uri="{FF2B5EF4-FFF2-40B4-BE49-F238E27FC236}">
                <a16:creationId xmlns:a16="http://schemas.microsoft.com/office/drawing/2014/main" id="{430E7193-2805-5561-E5B1-D73FF35EBF14}"/>
              </a:ext>
            </a:extLst>
          </p:cNvPr>
          <p:cNvPicPr>
            <a:picLocks noChangeAspect="1"/>
          </p:cNvPicPr>
          <p:nvPr/>
        </p:nvPicPr>
        <p:blipFill>
          <a:blip r:embed="rId2"/>
          <a:srcRect l="6911" t="3753" r="41449" b="70829"/>
          <a:stretch>
            <a:fillRect/>
          </a:stretch>
        </p:blipFill>
        <p:spPr>
          <a:xfrm>
            <a:off x="9281160" y="5735202"/>
            <a:ext cx="2514600" cy="73914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No Cheating</a:t>
            </a:r>
          </a:p>
        </p:txBody>
      </p:sp>
      <p:sp>
        <p:nvSpPr>
          <p:cNvPr id="3" name="Content Placeholder 2"/>
          <p:cNvSpPr>
            <a:spLocks noGrp="1"/>
          </p:cNvSpPr>
          <p:nvPr>
            <p:ph idx="1"/>
          </p:nvPr>
        </p:nvSpPr>
        <p:spPr/>
        <p:txBody>
          <a:bodyPr/>
          <a:lstStyle/>
          <a:p>
            <a:pPr>
              <a:defRPr sz="2800"/>
            </a:pPr>
            <a:r>
              <a:t>No unfair practice. Any attempt to cheat may lead to disqualification from all exams.</a:t>
            </a:r>
            <a:endParaRPr lang="en-GB"/>
          </a:p>
          <a:p>
            <a:pPr>
              <a:defRPr sz="2800"/>
            </a:pPr>
            <a:r>
              <a:rPr lang="en-GB"/>
              <a:t>No phones, earbuds, digital devices, notes, or watches. Possession alone breaks the rules.</a:t>
            </a:r>
          </a:p>
          <a:p>
            <a:pPr>
              <a:defRPr sz="2800"/>
            </a:pPr>
            <a:endParaRPr/>
          </a:p>
        </p:txBody>
      </p:sp>
      <p:pic>
        <p:nvPicPr>
          <p:cNvPr id="5" name="Picture 4">
            <a:extLst>
              <a:ext uri="{FF2B5EF4-FFF2-40B4-BE49-F238E27FC236}">
                <a16:creationId xmlns:a16="http://schemas.microsoft.com/office/drawing/2014/main" id="{80094747-1537-EEEF-83FD-F66F688E17D5}"/>
              </a:ext>
            </a:extLst>
          </p:cNvPr>
          <p:cNvPicPr>
            <a:picLocks noChangeAspect="1"/>
          </p:cNvPicPr>
          <p:nvPr/>
        </p:nvPicPr>
        <p:blipFill>
          <a:blip r:embed="rId2"/>
          <a:srcRect l="6911" t="3753" r="41449" b="70829"/>
          <a:stretch>
            <a:fillRect/>
          </a:stretch>
        </p:blipFill>
        <p:spPr>
          <a:xfrm>
            <a:off x="9281160" y="5735202"/>
            <a:ext cx="2514600" cy="73914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Equipment Rules</a:t>
            </a:r>
          </a:p>
        </p:txBody>
      </p:sp>
      <p:sp>
        <p:nvSpPr>
          <p:cNvPr id="3" name="Content Placeholder 2"/>
          <p:cNvSpPr>
            <a:spLocks noGrp="1"/>
          </p:cNvSpPr>
          <p:nvPr>
            <p:ph idx="1"/>
          </p:nvPr>
        </p:nvSpPr>
        <p:spPr/>
        <p:txBody>
          <a:bodyPr>
            <a:normAutofit/>
          </a:bodyPr>
          <a:lstStyle/>
          <a:p>
            <a:pPr>
              <a:defRPr sz="2800"/>
            </a:pPr>
            <a:r>
              <a:t>Write in black ink only. No gel pens, correcting fluid, or erasable pens. Clear pencil cases only.</a:t>
            </a:r>
            <a:endParaRPr lang="en-GB"/>
          </a:p>
          <a:p>
            <a:pPr>
              <a:defRPr sz="2800"/>
            </a:pPr>
            <a:r>
              <a:rPr lang="en-GB"/>
              <a:t>Calculators allowed only when permitted. Clear memory and remove lids/cases with formulas.</a:t>
            </a:r>
          </a:p>
          <a:p>
            <a:pPr>
              <a:defRPr sz="2800"/>
            </a:pPr>
            <a:endParaRPr/>
          </a:p>
        </p:txBody>
      </p:sp>
      <p:pic>
        <p:nvPicPr>
          <p:cNvPr id="5" name="Picture 4">
            <a:extLst>
              <a:ext uri="{FF2B5EF4-FFF2-40B4-BE49-F238E27FC236}">
                <a16:creationId xmlns:a16="http://schemas.microsoft.com/office/drawing/2014/main" id="{DA5AF7EA-9EF4-5E3F-57E1-C450EF3F8802}"/>
              </a:ext>
            </a:extLst>
          </p:cNvPr>
          <p:cNvPicPr>
            <a:picLocks noChangeAspect="1"/>
          </p:cNvPicPr>
          <p:nvPr/>
        </p:nvPicPr>
        <p:blipFill>
          <a:blip r:embed="rId2"/>
          <a:srcRect l="6911" t="3753" r="41449" b="70829"/>
          <a:stretch>
            <a:fillRect/>
          </a:stretch>
        </p:blipFill>
        <p:spPr>
          <a:xfrm>
            <a:off x="9281160" y="5735202"/>
            <a:ext cx="2514600" cy="73914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During the Exam</a:t>
            </a:r>
          </a:p>
        </p:txBody>
      </p:sp>
      <p:sp>
        <p:nvSpPr>
          <p:cNvPr id="3" name="Content Placeholder 2"/>
          <p:cNvSpPr>
            <a:spLocks noGrp="1"/>
          </p:cNvSpPr>
          <p:nvPr>
            <p:ph idx="1"/>
          </p:nvPr>
        </p:nvSpPr>
        <p:spPr/>
        <p:txBody>
          <a:bodyPr>
            <a:normAutofit/>
          </a:bodyPr>
          <a:lstStyle/>
          <a:p>
            <a:pPr>
              <a:defRPr sz="2800"/>
            </a:pPr>
            <a:r>
              <a:t>Follow invigilators' instructions. No writing before instructed. Use only official stationery.</a:t>
            </a:r>
            <a:endParaRPr lang="en-GB"/>
          </a:p>
          <a:p>
            <a:pPr>
              <a:defRPr sz="2800"/>
            </a:pPr>
            <a:r>
              <a:rPr lang="en-GB"/>
              <a:t>Raise your hand if unwell, unsure, or need more paper. Invigilators cannot explain questions.</a:t>
            </a:r>
          </a:p>
          <a:p>
            <a:pPr>
              <a:defRPr sz="2800"/>
            </a:pPr>
            <a:endParaRPr/>
          </a:p>
        </p:txBody>
      </p:sp>
      <p:pic>
        <p:nvPicPr>
          <p:cNvPr id="5" name="Picture 4">
            <a:extLst>
              <a:ext uri="{FF2B5EF4-FFF2-40B4-BE49-F238E27FC236}">
                <a16:creationId xmlns:a16="http://schemas.microsoft.com/office/drawing/2014/main" id="{580FE73F-3BCC-66FD-6DCD-991D89D0C32B}"/>
              </a:ext>
            </a:extLst>
          </p:cNvPr>
          <p:cNvPicPr>
            <a:picLocks noChangeAspect="1"/>
          </p:cNvPicPr>
          <p:nvPr/>
        </p:nvPicPr>
        <p:blipFill>
          <a:blip r:embed="rId2"/>
          <a:srcRect l="6911" t="3753" r="41449" b="70829"/>
          <a:stretch>
            <a:fillRect/>
          </a:stretch>
        </p:blipFill>
        <p:spPr>
          <a:xfrm>
            <a:off x="9281160" y="5735202"/>
            <a:ext cx="2514600" cy="73914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End of the Exam</a:t>
            </a:r>
          </a:p>
        </p:txBody>
      </p:sp>
      <p:sp>
        <p:nvSpPr>
          <p:cNvPr id="3" name="Content Placeholder 2"/>
          <p:cNvSpPr>
            <a:spLocks noGrp="1"/>
          </p:cNvSpPr>
          <p:nvPr>
            <p:ph idx="1"/>
          </p:nvPr>
        </p:nvSpPr>
        <p:spPr/>
        <p:txBody>
          <a:bodyPr/>
          <a:lstStyle/>
          <a:p>
            <a:pPr>
              <a:defRPr sz="2800"/>
            </a:pPr>
            <a:r>
              <a:t>Stop when told. Organise answer booklets correctly. Do not take any materials from the room.</a:t>
            </a:r>
          </a:p>
        </p:txBody>
      </p:sp>
      <p:pic>
        <p:nvPicPr>
          <p:cNvPr id="5" name="Picture 4">
            <a:extLst>
              <a:ext uri="{FF2B5EF4-FFF2-40B4-BE49-F238E27FC236}">
                <a16:creationId xmlns:a16="http://schemas.microsoft.com/office/drawing/2014/main" id="{29084578-4819-8E9A-310A-8F06096E7DF0}"/>
              </a:ext>
            </a:extLst>
          </p:cNvPr>
          <p:cNvPicPr>
            <a:picLocks noChangeAspect="1"/>
          </p:cNvPicPr>
          <p:nvPr/>
        </p:nvPicPr>
        <p:blipFill>
          <a:blip r:embed="rId2"/>
          <a:srcRect l="6911" t="3753" r="41449" b="70829"/>
          <a:stretch>
            <a:fillRect/>
          </a:stretch>
        </p:blipFill>
        <p:spPr>
          <a:xfrm>
            <a:off x="9281160" y="5735202"/>
            <a:ext cx="2514600" cy="73914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2F5F"/>
        </a:solidFill>
        <a:effectLst/>
      </p:bgPr>
    </p:bg>
    <p:spTree>
      <p:nvGrpSpPr>
        <p:cNvPr id="1" name="">
          <a:extLst>
            <a:ext uri="{FF2B5EF4-FFF2-40B4-BE49-F238E27FC236}">
              <a16:creationId xmlns:a16="http://schemas.microsoft.com/office/drawing/2014/main" id="{9E738CF7-8559-EFE2-3B8B-FA240DB0136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10E6FE3-E9F1-ADFB-AF05-7548B1B0365B}"/>
              </a:ext>
            </a:extLst>
          </p:cNvPr>
          <p:cNvSpPr txBox="1"/>
          <p:nvPr/>
        </p:nvSpPr>
        <p:spPr>
          <a:xfrm>
            <a:off x="0" y="0"/>
            <a:ext cx="12192000" cy="1107996"/>
          </a:xfrm>
          <a:prstGeom prst="rect">
            <a:avLst/>
          </a:prstGeom>
          <a:noFill/>
        </p:spPr>
        <p:txBody>
          <a:bodyPr wrap="square" lIns="91440" tIns="45720" rIns="91440" bIns="4572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solidFill>
                  <a:srgbClr val="FFCC00"/>
                </a:solidFill>
                <a:effectLst/>
                <a:uLnTx/>
                <a:uFillTx/>
                <a:latin typeface="Calibri"/>
                <a:ea typeface="+mn-ea"/>
                <a:cs typeface="+mn-cs"/>
              </a:rPr>
              <a:t>The learning process</a:t>
            </a:r>
          </a:p>
        </p:txBody>
      </p:sp>
      <p:pic>
        <p:nvPicPr>
          <p:cNvPr id="6" name="Picture 5">
            <a:extLst>
              <a:ext uri="{FF2B5EF4-FFF2-40B4-BE49-F238E27FC236}">
                <a16:creationId xmlns:a16="http://schemas.microsoft.com/office/drawing/2014/main" id="{0937198A-7DD1-CB1B-13DC-412E211759A3}"/>
              </a:ext>
            </a:extLst>
          </p:cNvPr>
          <p:cNvPicPr>
            <a:picLocks noChangeAspect="1"/>
          </p:cNvPicPr>
          <p:nvPr/>
        </p:nvPicPr>
        <p:blipFill>
          <a:blip r:embed="rId2"/>
          <a:stretch>
            <a:fillRect/>
          </a:stretch>
        </p:blipFill>
        <p:spPr>
          <a:xfrm>
            <a:off x="447924" y="1311196"/>
            <a:ext cx="9921292" cy="4541747"/>
          </a:xfrm>
          <a:prstGeom prst="rect">
            <a:avLst/>
          </a:prstGeom>
        </p:spPr>
      </p:pic>
      <p:pic>
        <p:nvPicPr>
          <p:cNvPr id="5" name="Picture 4">
            <a:extLst>
              <a:ext uri="{FF2B5EF4-FFF2-40B4-BE49-F238E27FC236}">
                <a16:creationId xmlns:a16="http://schemas.microsoft.com/office/drawing/2014/main" id="{5C228772-8B49-581F-4C52-E5BE6B3846B9}"/>
              </a:ext>
            </a:extLst>
          </p:cNvPr>
          <p:cNvPicPr>
            <a:picLocks noChangeAspect="1"/>
          </p:cNvPicPr>
          <p:nvPr/>
        </p:nvPicPr>
        <p:blipFill>
          <a:blip r:embed="rId3">
            <a:alphaModFix/>
          </a:blip>
          <a:stretch>
            <a:fillRect/>
          </a:stretch>
        </p:blipFill>
        <p:spPr>
          <a:xfrm>
            <a:off x="10709015" y="5562599"/>
            <a:ext cx="1375049" cy="1375049"/>
          </a:xfrm>
          <a:prstGeom prst="rect">
            <a:avLst/>
          </a:prstGeom>
        </p:spPr>
      </p:pic>
    </p:spTree>
    <p:extLst>
      <p:ext uri="{BB962C8B-B14F-4D97-AF65-F5344CB8AC3E}">
        <p14:creationId xmlns:p14="http://schemas.microsoft.com/office/powerpoint/2010/main" val="27169288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20231EB-D09A-24A6-D791-76022C7E212D}"/>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6634973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02F5F"/>
        </a:solidFill>
        <a:effectLst/>
      </p:bgPr>
    </p:bg>
    <p:spTree>
      <p:nvGrpSpPr>
        <p:cNvPr id="1" name="">
          <a:extLst>
            <a:ext uri="{FF2B5EF4-FFF2-40B4-BE49-F238E27FC236}">
              <a16:creationId xmlns:a16="http://schemas.microsoft.com/office/drawing/2014/main" id="{05B7C48C-1333-C986-E703-C14C25F4C1B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CF07D09-1085-7B16-0753-93693E00F807}"/>
              </a:ext>
            </a:extLst>
          </p:cNvPr>
          <p:cNvSpPr txBox="1"/>
          <p:nvPr/>
        </p:nvSpPr>
        <p:spPr>
          <a:xfrm>
            <a:off x="0" y="0"/>
            <a:ext cx="12192000" cy="1107996"/>
          </a:xfrm>
          <a:prstGeom prst="rect">
            <a:avLst/>
          </a:prstGeom>
          <a:noFill/>
        </p:spPr>
        <p:txBody>
          <a:bodyPr wrap="square" lIns="91440" tIns="45720" rIns="91440" bIns="4572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solidFill>
                  <a:srgbClr val="FFCC00"/>
                </a:solidFill>
                <a:effectLst/>
                <a:uLnTx/>
                <a:uFillTx/>
                <a:latin typeface="Calibri"/>
                <a:ea typeface="+mn-ea"/>
                <a:cs typeface="+mn-cs"/>
              </a:rPr>
              <a:t>The learning process</a:t>
            </a:r>
          </a:p>
        </p:txBody>
      </p:sp>
      <p:pic>
        <p:nvPicPr>
          <p:cNvPr id="5" name="Picture 4">
            <a:extLst>
              <a:ext uri="{FF2B5EF4-FFF2-40B4-BE49-F238E27FC236}">
                <a16:creationId xmlns:a16="http://schemas.microsoft.com/office/drawing/2014/main" id="{69B74952-C766-6FB0-581A-9B5E40212F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31733" y="1029789"/>
            <a:ext cx="6230623" cy="5782019"/>
          </a:xfrm>
          <a:prstGeom prst="rect">
            <a:avLst/>
          </a:prstGeom>
        </p:spPr>
      </p:pic>
      <p:sp>
        <p:nvSpPr>
          <p:cNvPr id="3" name="Rectangle 2">
            <a:extLst>
              <a:ext uri="{FF2B5EF4-FFF2-40B4-BE49-F238E27FC236}">
                <a16:creationId xmlns:a16="http://schemas.microsoft.com/office/drawing/2014/main" id="{4D8C4310-DCFB-6577-62E7-AD04A17BDEBB}"/>
              </a:ext>
            </a:extLst>
          </p:cNvPr>
          <p:cNvSpPr/>
          <p:nvPr/>
        </p:nvSpPr>
        <p:spPr>
          <a:xfrm>
            <a:off x="7467600" y="1282700"/>
            <a:ext cx="901700" cy="46355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pic>
        <p:nvPicPr>
          <p:cNvPr id="7" name="Picture 6">
            <a:extLst>
              <a:ext uri="{FF2B5EF4-FFF2-40B4-BE49-F238E27FC236}">
                <a16:creationId xmlns:a16="http://schemas.microsoft.com/office/drawing/2014/main" id="{3960862C-F9FD-C6D8-8D64-517D4D3026BC}"/>
              </a:ext>
            </a:extLst>
          </p:cNvPr>
          <p:cNvPicPr>
            <a:picLocks noChangeAspect="1"/>
          </p:cNvPicPr>
          <p:nvPr/>
        </p:nvPicPr>
        <p:blipFill>
          <a:blip r:embed="rId3">
            <a:alphaModFix/>
          </a:blip>
          <a:stretch>
            <a:fillRect/>
          </a:stretch>
        </p:blipFill>
        <p:spPr>
          <a:xfrm>
            <a:off x="10816951" y="5482951"/>
            <a:ext cx="1375049" cy="1375049"/>
          </a:xfrm>
          <a:prstGeom prst="rect">
            <a:avLst/>
          </a:prstGeom>
        </p:spPr>
      </p:pic>
    </p:spTree>
    <p:extLst>
      <p:ext uri="{BB962C8B-B14F-4D97-AF65-F5344CB8AC3E}">
        <p14:creationId xmlns:p14="http://schemas.microsoft.com/office/powerpoint/2010/main" val="4106439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2F5F"/>
        </a:solidFill>
        <a:effectLst/>
      </p:bgPr>
    </p:bg>
    <p:spTree>
      <p:nvGrpSpPr>
        <p:cNvPr id="1" name="">
          <a:extLst>
            <a:ext uri="{FF2B5EF4-FFF2-40B4-BE49-F238E27FC236}">
              <a16:creationId xmlns:a16="http://schemas.microsoft.com/office/drawing/2014/main" id="{EC51B733-8E45-50E2-3D8F-87785BA5903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404CEE8-1118-2066-D0ED-4CC730223C4B}"/>
              </a:ext>
            </a:extLst>
          </p:cNvPr>
          <p:cNvSpPr txBox="1"/>
          <p:nvPr/>
        </p:nvSpPr>
        <p:spPr>
          <a:xfrm>
            <a:off x="0" y="0"/>
            <a:ext cx="12192000" cy="1107996"/>
          </a:xfrm>
          <a:prstGeom prst="rect">
            <a:avLst/>
          </a:prstGeom>
          <a:noFill/>
        </p:spPr>
        <p:txBody>
          <a:bodyPr wrap="square" lIns="91440" tIns="45720" rIns="91440" bIns="4572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solidFill>
                  <a:srgbClr val="FFCC00"/>
                </a:solidFill>
                <a:effectLst/>
                <a:uLnTx/>
                <a:uFillTx/>
                <a:latin typeface="Calibri"/>
                <a:ea typeface="+mn-ea"/>
                <a:cs typeface="+mn-cs"/>
              </a:rPr>
              <a:t>Phases of revision</a:t>
            </a:r>
          </a:p>
        </p:txBody>
      </p:sp>
      <p:sp>
        <p:nvSpPr>
          <p:cNvPr id="3" name="Rectangle 2">
            <a:extLst>
              <a:ext uri="{FF2B5EF4-FFF2-40B4-BE49-F238E27FC236}">
                <a16:creationId xmlns:a16="http://schemas.microsoft.com/office/drawing/2014/main" id="{F2E7B688-78EA-1BDC-534C-46568ACBFB5E}"/>
              </a:ext>
            </a:extLst>
          </p:cNvPr>
          <p:cNvSpPr/>
          <p:nvPr/>
        </p:nvSpPr>
        <p:spPr>
          <a:xfrm>
            <a:off x="0" y="1225793"/>
            <a:ext cx="12192000" cy="4401205"/>
          </a:xfrm>
          <a:prstGeom prst="rect">
            <a:avLst/>
          </a:prstGeom>
        </p:spPr>
        <p:txBody>
          <a:bodyPr wrap="square">
            <a:spAutoFit/>
          </a:bodyPr>
          <a:lstStyle/>
          <a:p>
            <a:pPr marL="742950" marR="0" lvl="0" indent="-7429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4000" b="1" i="0" u="none" strike="noStrike" kern="1200" cap="none" spc="0" normalizeH="0" baseline="0" noProof="0">
                <a:ln>
                  <a:noFill/>
                </a:ln>
                <a:solidFill>
                  <a:prstClr val="white"/>
                </a:solidFill>
                <a:effectLst/>
                <a:uLnTx/>
                <a:uFillTx/>
                <a:latin typeface="Calibri"/>
                <a:ea typeface="+mn-ea"/>
                <a:cs typeface="+mn-cs"/>
              </a:rPr>
              <a:t>Planning</a:t>
            </a:r>
          </a:p>
          <a:p>
            <a:pPr marL="742950" marR="0" lvl="0" indent="-7429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4000" b="1" i="0" u="none" strike="noStrike" kern="1200" cap="none" spc="0" normalizeH="0" baseline="0" noProof="0">
                <a:ln>
                  <a:noFill/>
                </a:ln>
                <a:solidFill>
                  <a:prstClr val="white"/>
                </a:solidFill>
                <a:effectLst/>
                <a:uLnTx/>
                <a:uFillTx/>
                <a:latin typeface="Calibri"/>
                <a:ea typeface="+mn-ea"/>
                <a:cs typeface="+mn-cs"/>
              </a:rPr>
              <a:t>Substantive knowledge (information)</a:t>
            </a:r>
          </a:p>
          <a:p>
            <a:pPr marL="742950" marR="0" lvl="0" indent="-7429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4000" b="1" i="0" u="none" strike="noStrike" kern="1200" cap="none" spc="0" normalizeH="0" baseline="0" noProof="0">
                <a:ln>
                  <a:noFill/>
                </a:ln>
                <a:solidFill>
                  <a:prstClr val="white"/>
                </a:solidFill>
                <a:effectLst/>
                <a:uLnTx/>
                <a:uFillTx/>
                <a:latin typeface="Calibri"/>
                <a:ea typeface="+mn-ea"/>
                <a:cs typeface="+mn-cs"/>
              </a:rPr>
              <a:t>Disciplinary knowledge (skills)</a:t>
            </a:r>
          </a:p>
          <a:p>
            <a:pPr marL="742950" marR="0" lvl="0" indent="-7429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4000" b="1" i="0" u="none" strike="noStrike" kern="1200" cap="none" spc="0" normalizeH="0" baseline="0" noProof="0">
                <a:ln>
                  <a:noFill/>
                </a:ln>
                <a:solidFill>
                  <a:prstClr val="white"/>
                </a:solidFill>
                <a:effectLst/>
                <a:uLnTx/>
                <a:uFillTx/>
                <a:latin typeface="Calibri"/>
                <a:ea typeface="+mn-ea"/>
                <a:cs typeface="+mn-cs"/>
              </a:rPr>
              <a:t>Past papers</a:t>
            </a:r>
          </a:p>
          <a:p>
            <a:pPr marL="742950" marR="0" lvl="0" indent="-7429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4000" b="1" i="0" u="none" strike="noStrike" kern="1200" cap="none" spc="0" normalizeH="0" baseline="0" noProof="0">
                <a:ln>
                  <a:noFill/>
                </a:ln>
                <a:solidFill>
                  <a:prstClr val="white"/>
                </a:solidFill>
                <a:effectLst/>
                <a:uLnTx/>
                <a:uFillTx/>
                <a:latin typeface="Calibri"/>
                <a:ea typeface="+mn-ea"/>
                <a:cs typeface="+mn-cs"/>
              </a:rPr>
              <a:t>Reflection and repeat</a:t>
            </a:r>
          </a:p>
          <a:p>
            <a:pPr marL="742950" marR="0" lvl="0" indent="-74295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sz="4000" b="1" i="0" u="none" strike="noStrike" kern="1200" cap="none" spc="0" normalizeH="0" baseline="0" noProof="0">
              <a:ln>
                <a:noFill/>
              </a:ln>
              <a:solidFill>
                <a:prstClr val="white"/>
              </a:solidFill>
              <a:effectLst/>
              <a:uLnTx/>
              <a:uFillTx/>
              <a:latin typeface="Calibri"/>
              <a:ea typeface="+mn-ea"/>
              <a:cs typeface="+mn-cs"/>
            </a:endParaRPr>
          </a:p>
          <a:p>
            <a:pPr marL="742950" marR="0" lvl="0" indent="-74295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sz="4000" b="1" i="0" u="none" strike="noStrike" kern="1200" cap="none" spc="0" normalizeH="0" baseline="0" noProof="0">
              <a:ln>
                <a:noFill/>
              </a:ln>
              <a:solidFill>
                <a:prstClr val="white"/>
              </a:solidFill>
              <a:effectLst/>
              <a:uLnTx/>
              <a:uFillTx/>
              <a:latin typeface="Calibri"/>
              <a:ea typeface="+mn-ea"/>
              <a:cs typeface="+mn-cs"/>
            </a:endParaRPr>
          </a:p>
        </p:txBody>
      </p:sp>
      <p:pic>
        <p:nvPicPr>
          <p:cNvPr id="6" name="Picture 5">
            <a:extLst>
              <a:ext uri="{FF2B5EF4-FFF2-40B4-BE49-F238E27FC236}">
                <a16:creationId xmlns:a16="http://schemas.microsoft.com/office/drawing/2014/main" id="{B0FA5897-1AEF-4D45-C86F-0095FD34018A}"/>
              </a:ext>
            </a:extLst>
          </p:cNvPr>
          <p:cNvPicPr>
            <a:picLocks noChangeAspect="1"/>
          </p:cNvPicPr>
          <p:nvPr/>
        </p:nvPicPr>
        <p:blipFill>
          <a:blip r:embed="rId2">
            <a:alphaModFix/>
          </a:blip>
          <a:stretch>
            <a:fillRect/>
          </a:stretch>
        </p:blipFill>
        <p:spPr>
          <a:xfrm>
            <a:off x="10709015" y="5482951"/>
            <a:ext cx="1375049" cy="1375049"/>
          </a:xfrm>
          <a:prstGeom prst="rect">
            <a:avLst/>
          </a:prstGeom>
        </p:spPr>
      </p:pic>
    </p:spTree>
    <p:extLst>
      <p:ext uri="{BB962C8B-B14F-4D97-AF65-F5344CB8AC3E}">
        <p14:creationId xmlns:p14="http://schemas.microsoft.com/office/powerpoint/2010/main" val="617883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02F5F"/>
        </a:solidFill>
        <a:effectLst/>
      </p:bgPr>
    </p:bg>
    <p:spTree>
      <p:nvGrpSpPr>
        <p:cNvPr id="1" name="">
          <a:extLst>
            <a:ext uri="{FF2B5EF4-FFF2-40B4-BE49-F238E27FC236}">
              <a16:creationId xmlns:a16="http://schemas.microsoft.com/office/drawing/2014/main" id="{3484D908-A9D2-2FB4-CAC7-459143A6714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278D5C6-0055-862B-76FA-25680F00B9F6}"/>
              </a:ext>
            </a:extLst>
          </p:cNvPr>
          <p:cNvSpPr txBox="1"/>
          <p:nvPr/>
        </p:nvSpPr>
        <p:spPr>
          <a:xfrm>
            <a:off x="0" y="0"/>
            <a:ext cx="12192000" cy="1107996"/>
          </a:xfrm>
          <a:prstGeom prst="rect">
            <a:avLst/>
          </a:prstGeom>
          <a:noFill/>
        </p:spPr>
        <p:txBody>
          <a:bodyPr wrap="square" lIns="91440" tIns="45720" rIns="91440" bIns="4572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solidFill>
                  <a:srgbClr val="FFCC00"/>
                </a:solidFill>
                <a:effectLst/>
                <a:uLnTx/>
                <a:uFillTx/>
                <a:latin typeface="Calibri"/>
                <a:ea typeface="+mn-ea"/>
                <a:cs typeface="+mn-cs"/>
              </a:rPr>
              <a:t>Step one : Planning revision</a:t>
            </a:r>
          </a:p>
        </p:txBody>
      </p:sp>
      <p:sp>
        <p:nvSpPr>
          <p:cNvPr id="3" name="Rectangle 2">
            <a:extLst>
              <a:ext uri="{FF2B5EF4-FFF2-40B4-BE49-F238E27FC236}">
                <a16:creationId xmlns:a16="http://schemas.microsoft.com/office/drawing/2014/main" id="{3E31001A-4241-802F-F466-567A2D4F8521}"/>
              </a:ext>
            </a:extLst>
          </p:cNvPr>
          <p:cNvSpPr/>
          <p:nvPr/>
        </p:nvSpPr>
        <p:spPr>
          <a:xfrm>
            <a:off x="0" y="1225793"/>
            <a:ext cx="12192000" cy="378565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prstClr val="white"/>
                </a:solidFill>
                <a:effectLst/>
                <a:uLnTx/>
                <a:uFillTx/>
                <a:latin typeface="Calibri"/>
                <a:ea typeface="+mn-ea"/>
                <a:cs typeface="+mn-cs"/>
              </a:rPr>
              <a:t>You need to have a tight schedule to follow.</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prstClr val="white"/>
                </a:solidFill>
                <a:effectLst/>
                <a:uLnTx/>
                <a:uFillTx/>
                <a:latin typeface="Calibri"/>
                <a:ea typeface="+mn-ea"/>
                <a:cs typeface="+mn-cs"/>
              </a:rPr>
              <a:t>If you don’t have a schedule you wont built the habits.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a:ln>
                <a:noFill/>
              </a:ln>
              <a:solidFill>
                <a:prstClr val="white"/>
              </a:solidFill>
              <a:effectLst/>
              <a:uLnTx/>
              <a:uFillTx/>
              <a:latin typeface="Calibri"/>
              <a:ea typeface="+mn-ea"/>
              <a:cs typeface="+mn-cs"/>
            </a:endParaRPr>
          </a:p>
          <a:p>
            <a:pPr marL="742950" marR="0" lvl="0" indent="-74295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sz="4000" b="1" i="0" u="none" strike="noStrike" kern="1200" cap="none" spc="0" normalizeH="0" baseline="0" noProof="0">
              <a:ln>
                <a:noFill/>
              </a:ln>
              <a:solidFill>
                <a:prstClr val="white"/>
              </a:solidFill>
              <a:effectLst/>
              <a:uLnTx/>
              <a:uFillTx/>
              <a:latin typeface="Calibri"/>
              <a:ea typeface="+mn-ea"/>
              <a:cs typeface="+mn-cs"/>
            </a:endParaRPr>
          </a:p>
        </p:txBody>
      </p:sp>
      <p:pic>
        <p:nvPicPr>
          <p:cNvPr id="6" name="Picture 5">
            <a:extLst>
              <a:ext uri="{FF2B5EF4-FFF2-40B4-BE49-F238E27FC236}">
                <a16:creationId xmlns:a16="http://schemas.microsoft.com/office/drawing/2014/main" id="{C5043FE8-1587-9E2C-7520-2EA0BB4B0DC5}"/>
              </a:ext>
            </a:extLst>
          </p:cNvPr>
          <p:cNvPicPr>
            <a:picLocks noChangeAspect="1"/>
          </p:cNvPicPr>
          <p:nvPr/>
        </p:nvPicPr>
        <p:blipFill>
          <a:blip r:embed="rId2">
            <a:alphaModFix/>
          </a:blip>
          <a:stretch>
            <a:fillRect/>
          </a:stretch>
        </p:blipFill>
        <p:spPr>
          <a:xfrm>
            <a:off x="10762355" y="5482951"/>
            <a:ext cx="1375049" cy="1375049"/>
          </a:xfrm>
          <a:prstGeom prst="rect">
            <a:avLst/>
          </a:prstGeom>
        </p:spPr>
      </p:pic>
    </p:spTree>
    <p:extLst>
      <p:ext uri="{BB962C8B-B14F-4D97-AF65-F5344CB8AC3E}">
        <p14:creationId xmlns:p14="http://schemas.microsoft.com/office/powerpoint/2010/main" val="4221489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02F5F"/>
        </a:solidFill>
        <a:effectLst/>
      </p:bgPr>
    </p:bg>
    <p:spTree>
      <p:nvGrpSpPr>
        <p:cNvPr id="1" name="">
          <a:extLst>
            <a:ext uri="{FF2B5EF4-FFF2-40B4-BE49-F238E27FC236}">
              <a16:creationId xmlns:a16="http://schemas.microsoft.com/office/drawing/2014/main" id="{12AFACFF-9297-C277-D001-25395094E66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18BA983-500F-67E7-6FFC-F63F63595223}"/>
              </a:ext>
            </a:extLst>
          </p:cNvPr>
          <p:cNvSpPr txBox="1"/>
          <p:nvPr/>
        </p:nvSpPr>
        <p:spPr>
          <a:xfrm>
            <a:off x="0" y="0"/>
            <a:ext cx="12192000" cy="1107996"/>
          </a:xfrm>
          <a:prstGeom prst="rect">
            <a:avLst/>
          </a:prstGeom>
          <a:noFill/>
        </p:spPr>
        <p:txBody>
          <a:bodyPr wrap="square" lIns="91440" tIns="45720" rIns="91440" bIns="4572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solidFill>
                  <a:srgbClr val="FFCC00"/>
                </a:solidFill>
                <a:effectLst/>
                <a:uLnTx/>
                <a:uFillTx/>
                <a:latin typeface="Calibri"/>
                <a:ea typeface="+mn-ea"/>
                <a:cs typeface="+mn-cs"/>
              </a:rPr>
              <a:t>Step one : Planning revision</a:t>
            </a:r>
          </a:p>
        </p:txBody>
      </p:sp>
      <p:sp>
        <p:nvSpPr>
          <p:cNvPr id="3" name="Rectangle 2">
            <a:extLst>
              <a:ext uri="{FF2B5EF4-FFF2-40B4-BE49-F238E27FC236}">
                <a16:creationId xmlns:a16="http://schemas.microsoft.com/office/drawing/2014/main" id="{9E62FBE1-CC14-6A3C-60AC-FEF29A1190CE}"/>
              </a:ext>
            </a:extLst>
          </p:cNvPr>
          <p:cNvSpPr/>
          <p:nvPr/>
        </p:nvSpPr>
        <p:spPr>
          <a:xfrm>
            <a:off x="304800" y="901700"/>
            <a:ext cx="10058400" cy="594008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0B050"/>
                </a:solidFill>
                <a:effectLst/>
                <a:uLnTx/>
                <a:uFillTx/>
                <a:latin typeface="Calibri"/>
                <a:ea typeface="+mn-ea"/>
                <a:cs typeface="+mn-cs"/>
              </a:rPr>
              <a:t>Rough ratio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prstClr val="white"/>
                </a:solidFill>
                <a:effectLst/>
                <a:uLnTx/>
                <a:uFillTx/>
                <a:latin typeface="Calibri"/>
                <a:ea typeface="+mn-ea"/>
                <a:cs typeface="+mn-cs"/>
              </a:rPr>
              <a:t>English – 3 hours a week</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err="1">
                <a:ln>
                  <a:noFill/>
                </a:ln>
                <a:solidFill>
                  <a:prstClr val="white"/>
                </a:solidFill>
                <a:effectLst/>
                <a:uLnTx/>
                <a:uFillTx/>
                <a:latin typeface="Calibri"/>
                <a:ea typeface="+mn-ea"/>
                <a:cs typeface="+mn-cs"/>
              </a:rPr>
              <a:t>Maths</a:t>
            </a:r>
            <a:r>
              <a:rPr kumimoji="0" lang="en-US" sz="3600" b="1" i="0" u="none" strike="noStrike" kern="1200" cap="none" spc="0" normalizeH="0" baseline="0" noProof="0">
                <a:ln>
                  <a:noFill/>
                </a:ln>
                <a:solidFill>
                  <a:prstClr val="white"/>
                </a:solidFill>
                <a:effectLst/>
                <a:uLnTx/>
                <a:uFillTx/>
                <a:latin typeface="Calibri"/>
                <a:ea typeface="+mn-ea"/>
                <a:cs typeface="+mn-cs"/>
              </a:rPr>
              <a:t> – 3 hours a week</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prstClr val="white"/>
                </a:solidFill>
                <a:effectLst/>
                <a:uLnTx/>
                <a:uFillTx/>
                <a:latin typeface="Calibri"/>
                <a:ea typeface="+mn-ea"/>
                <a:cs typeface="+mn-cs"/>
              </a:rPr>
              <a:t>Science – 3 hours a week</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prstClr val="white"/>
                </a:solidFill>
                <a:effectLst/>
                <a:uLnTx/>
                <a:uFillTx/>
                <a:latin typeface="Calibri"/>
                <a:ea typeface="+mn-ea"/>
                <a:cs typeface="+mn-cs"/>
              </a:rPr>
              <a:t>Option – 2 hour a week</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prstClr val="white"/>
                </a:solidFill>
                <a:effectLst/>
                <a:uLnTx/>
                <a:uFillTx/>
                <a:latin typeface="Calibri"/>
                <a:ea typeface="+mn-ea"/>
                <a:cs typeface="+mn-cs"/>
              </a:rPr>
              <a:t>30 minute chunks.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prstClr val="white"/>
                </a:solidFill>
                <a:effectLst/>
                <a:uLnTx/>
                <a:uFillTx/>
                <a:latin typeface="Calibri"/>
                <a:ea typeface="+mn-ea"/>
                <a:cs typeface="+mn-cs"/>
              </a:rPr>
              <a:t>First and last 10-15 minutes of a session are the most impactful</a:t>
            </a:r>
          </a:p>
          <a:p>
            <a:pPr marL="742950" marR="0" lvl="0" indent="-74295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sz="4000" b="1" i="0" u="none" strike="noStrike" kern="1200" cap="none" spc="0" normalizeH="0" baseline="0" noProof="0">
              <a:ln>
                <a:noFill/>
              </a:ln>
              <a:solidFill>
                <a:prstClr val="white"/>
              </a:solidFill>
              <a:effectLst/>
              <a:uLnTx/>
              <a:uFillTx/>
              <a:latin typeface="Calibri"/>
              <a:ea typeface="+mn-ea"/>
              <a:cs typeface="+mn-cs"/>
            </a:endParaRPr>
          </a:p>
        </p:txBody>
      </p:sp>
      <p:sp>
        <p:nvSpPr>
          <p:cNvPr id="5" name="Rectangle 4">
            <a:extLst>
              <a:ext uri="{FF2B5EF4-FFF2-40B4-BE49-F238E27FC236}">
                <a16:creationId xmlns:a16="http://schemas.microsoft.com/office/drawing/2014/main" id="{744C9815-3A00-C971-3809-BB704DCDA28D}"/>
              </a:ext>
            </a:extLst>
          </p:cNvPr>
          <p:cNvSpPr/>
          <p:nvPr/>
        </p:nvSpPr>
        <p:spPr>
          <a:xfrm>
            <a:off x="6248400" y="968296"/>
            <a:ext cx="5943600" cy="409342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FFC000"/>
                </a:solidFill>
                <a:effectLst/>
                <a:uLnTx/>
                <a:uFillTx/>
                <a:latin typeface="Calibri"/>
                <a:ea typeface="+mn-ea"/>
                <a:cs typeface="+mn-cs"/>
              </a:rPr>
              <a:t>Rough ratio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prstClr val="white"/>
                </a:solidFill>
                <a:effectLst/>
                <a:uLnTx/>
                <a:uFillTx/>
                <a:latin typeface="Calibri"/>
                <a:ea typeface="+mn-ea"/>
                <a:cs typeface="+mn-cs"/>
              </a:rPr>
              <a:t>English – 1.5 hours a week</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err="1">
                <a:ln>
                  <a:noFill/>
                </a:ln>
                <a:solidFill>
                  <a:prstClr val="white"/>
                </a:solidFill>
                <a:effectLst/>
                <a:uLnTx/>
                <a:uFillTx/>
                <a:latin typeface="Calibri"/>
                <a:ea typeface="+mn-ea"/>
                <a:cs typeface="+mn-cs"/>
              </a:rPr>
              <a:t>Maths</a:t>
            </a:r>
            <a:r>
              <a:rPr kumimoji="0" lang="en-US" sz="3600" b="1" i="0" u="none" strike="noStrike" kern="1200" cap="none" spc="0" normalizeH="0" baseline="0" noProof="0">
                <a:ln>
                  <a:noFill/>
                </a:ln>
                <a:solidFill>
                  <a:prstClr val="white"/>
                </a:solidFill>
                <a:effectLst/>
                <a:uLnTx/>
                <a:uFillTx/>
                <a:latin typeface="Calibri"/>
                <a:ea typeface="+mn-ea"/>
                <a:cs typeface="+mn-cs"/>
              </a:rPr>
              <a:t> – 1.5 hours a week</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prstClr val="white"/>
                </a:solidFill>
                <a:effectLst/>
                <a:uLnTx/>
                <a:uFillTx/>
                <a:latin typeface="Calibri"/>
                <a:ea typeface="+mn-ea"/>
                <a:cs typeface="+mn-cs"/>
              </a:rPr>
              <a:t>Science – 1.5 hours a week</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prstClr val="white"/>
                </a:solidFill>
                <a:effectLst/>
                <a:uLnTx/>
                <a:uFillTx/>
                <a:latin typeface="Calibri"/>
                <a:ea typeface="+mn-ea"/>
                <a:cs typeface="+mn-cs"/>
              </a:rPr>
              <a:t>Option – 1 hour a week</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a:ln>
                <a:noFill/>
              </a:ln>
              <a:solidFill>
                <a:prstClr val="white"/>
              </a:solidFill>
              <a:effectLst/>
              <a:uLnTx/>
              <a:uFillTx/>
              <a:latin typeface="Calibri"/>
              <a:ea typeface="+mn-ea"/>
              <a:cs typeface="+mn-cs"/>
            </a:endParaRPr>
          </a:p>
          <a:p>
            <a:pPr marL="742950" marR="0" lvl="0" indent="-74295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sz="4000" b="1" i="0" u="none" strike="noStrike" kern="1200" cap="none" spc="0" normalizeH="0" baseline="0" noProof="0">
              <a:ln>
                <a:noFill/>
              </a:ln>
              <a:solidFill>
                <a:prstClr val="white"/>
              </a:solidFill>
              <a:effectLst/>
              <a:uLnTx/>
              <a:uFillTx/>
              <a:latin typeface="Calibri"/>
              <a:ea typeface="+mn-ea"/>
              <a:cs typeface="+mn-cs"/>
            </a:endParaRPr>
          </a:p>
        </p:txBody>
      </p:sp>
      <p:pic>
        <p:nvPicPr>
          <p:cNvPr id="7" name="Picture 6">
            <a:extLst>
              <a:ext uri="{FF2B5EF4-FFF2-40B4-BE49-F238E27FC236}">
                <a16:creationId xmlns:a16="http://schemas.microsoft.com/office/drawing/2014/main" id="{A0FF66BF-C4BE-C695-4C66-B3DBC00F51A9}"/>
              </a:ext>
            </a:extLst>
          </p:cNvPr>
          <p:cNvPicPr>
            <a:picLocks noChangeAspect="1"/>
          </p:cNvPicPr>
          <p:nvPr/>
        </p:nvPicPr>
        <p:blipFill>
          <a:blip r:embed="rId2">
            <a:alphaModFix/>
          </a:blip>
          <a:stretch>
            <a:fillRect/>
          </a:stretch>
        </p:blipFill>
        <p:spPr>
          <a:xfrm>
            <a:off x="10762355" y="5482951"/>
            <a:ext cx="1375049" cy="1375049"/>
          </a:xfrm>
          <a:prstGeom prst="rect">
            <a:avLst/>
          </a:prstGeom>
        </p:spPr>
      </p:pic>
    </p:spTree>
    <p:extLst>
      <p:ext uri="{BB962C8B-B14F-4D97-AF65-F5344CB8AC3E}">
        <p14:creationId xmlns:p14="http://schemas.microsoft.com/office/powerpoint/2010/main" val="1708935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0" end="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
                                            <p:txEl>
                                              <p:pRg st="1" end="1"/>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
                                            <p:txEl>
                                              <p:pRg st="2" end="2"/>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
                                            <p:txEl>
                                              <p:pRg st="3" end="3"/>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02F5F"/>
        </a:solidFill>
        <a:effectLst/>
      </p:bgPr>
    </p:bg>
    <p:spTree>
      <p:nvGrpSpPr>
        <p:cNvPr id="1" name="">
          <a:extLst>
            <a:ext uri="{FF2B5EF4-FFF2-40B4-BE49-F238E27FC236}">
              <a16:creationId xmlns:a16="http://schemas.microsoft.com/office/drawing/2014/main" id="{DFA93A36-FD7B-227D-C9AA-CDD24630968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5EEC0A5-3422-0C8E-9BA2-B62C3EF14D23}"/>
              </a:ext>
            </a:extLst>
          </p:cNvPr>
          <p:cNvSpPr txBox="1"/>
          <p:nvPr/>
        </p:nvSpPr>
        <p:spPr>
          <a:xfrm>
            <a:off x="0" y="0"/>
            <a:ext cx="12192000" cy="2123658"/>
          </a:xfrm>
          <a:prstGeom prst="rect">
            <a:avLst/>
          </a:prstGeom>
          <a:noFill/>
        </p:spPr>
        <p:txBody>
          <a:bodyPr wrap="square" lIns="91440" tIns="45720" rIns="91440" bIns="4572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solidFill>
                  <a:srgbClr val="FFCC00"/>
                </a:solidFill>
                <a:effectLst/>
                <a:uLnTx/>
                <a:uFillTx/>
                <a:latin typeface="Calibri"/>
                <a:ea typeface="+mn-ea"/>
                <a:cs typeface="+mn-cs"/>
              </a:rPr>
              <a:t>Step one : Planning revision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solidFill>
                  <a:srgbClr val="FFCC00"/>
                </a:solidFill>
                <a:effectLst/>
                <a:uLnTx/>
                <a:uFillTx/>
                <a:latin typeface="Calibri"/>
                <a:ea typeface="+mn-ea"/>
                <a:cs typeface="+mn-cs"/>
              </a:rPr>
              <a:t>RAG rating</a:t>
            </a:r>
          </a:p>
        </p:txBody>
      </p:sp>
      <p:sp>
        <p:nvSpPr>
          <p:cNvPr id="5" name="Rectangle 4">
            <a:extLst>
              <a:ext uri="{FF2B5EF4-FFF2-40B4-BE49-F238E27FC236}">
                <a16:creationId xmlns:a16="http://schemas.microsoft.com/office/drawing/2014/main" id="{0CAA90A8-E03C-45C5-F2B8-3089DC8D5CF7}"/>
              </a:ext>
            </a:extLst>
          </p:cNvPr>
          <p:cNvSpPr/>
          <p:nvPr/>
        </p:nvSpPr>
        <p:spPr>
          <a:xfrm>
            <a:off x="114300" y="1936993"/>
            <a:ext cx="10644254" cy="563231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prstClr val="white"/>
                </a:solidFill>
                <a:effectLst/>
                <a:uLnTx/>
                <a:uFillTx/>
                <a:latin typeface="Calibri"/>
                <a:ea typeface="+mn-ea"/>
                <a:cs typeface="+mn-cs"/>
              </a:rPr>
              <a:t>Red – you have no clue what it is or what you are expected to do.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prstClr val="white"/>
                </a:solidFill>
                <a:effectLst/>
                <a:uLnTx/>
                <a:uFillTx/>
                <a:latin typeface="Calibri"/>
                <a:ea typeface="+mn-ea"/>
                <a:cs typeface="+mn-cs"/>
              </a:rPr>
              <a:t>Amber – you can recall what you need to but need practice using it.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prstClr val="white"/>
                </a:solidFill>
                <a:effectLst/>
                <a:uLnTx/>
                <a:uFillTx/>
                <a:latin typeface="Calibri"/>
                <a:ea typeface="+mn-ea"/>
                <a:cs typeface="+mn-cs"/>
              </a:rPr>
              <a:t>Green – You can use it effectively in exam questions.</a:t>
            </a:r>
          </a:p>
          <a:p>
            <a:pPr marL="742950" marR="0" lvl="0" indent="-74295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sz="4000" b="1" i="0" u="none" strike="noStrike" kern="1200" cap="none" spc="0" normalizeH="0" baseline="0" noProof="0">
              <a:ln>
                <a:noFill/>
              </a:ln>
              <a:solidFill>
                <a:prstClr val="white"/>
              </a:solidFill>
              <a:effectLst/>
              <a:uLnTx/>
              <a:uFillTx/>
              <a:latin typeface="Calibri"/>
              <a:ea typeface="+mn-ea"/>
              <a:cs typeface="+mn-cs"/>
            </a:endParaRPr>
          </a:p>
        </p:txBody>
      </p:sp>
      <p:pic>
        <p:nvPicPr>
          <p:cNvPr id="4" name="Picture 3">
            <a:extLst>
              <a:ext uri="{FF2B5EF4-FFF2-40B4-BE49-F238E27FC236}">
                <a16:creationId xmlns:a16="http://schemas.microsoft.com/office/drawing/2014/main" id="{36994EDD-2DA9-9C2E-EC07-3AA47E3C290A}"/>
              </a:ext>
            </a:extLst>
          </p:cNvPr>
          <p:cNvPicPr>
            <a:picLocks noChangeAspect="1"/>
          </p:cNvPicPr>
          <p:nvPr/>
        </p:nvPicPr>
        <p:blipFill>
          <a:blip r:embed="rId2">
            <a:alphaModFix/>
          </a:blip>
          <a:stretch>
            <a:fillRect/>
          </a:stretch>
        </p:blipFill>
        <p:spPr>
          <a:xfrm>
            <a:off x="10762355" y="5482951"/>
            <a:ext cx="1375049" cy="1375049"/>
          </a:xfrm>
          <a:prstGeom prst="rect">
            <a:avLst/>
          </a:prstGeom>
        </p:spPr>
      </p:pic>
    </p:spTree>
    <p:extLst>
      <p:ext uri="{BB962C8B-B14F-4D97-AF65-F5344CB8AC3E}">
        <p14:creationId xmlns:p14="http://schemas.microsoft.com/office/powerpoint/2010/main" val="14933816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02F5F"/>
        </a:solidFill>
        <a:effectLst/>
      </p:bgPr>
    </p:bg>
    <p:spTree>
      <p:nvGrpSpPr>
        <p:cNvPr id="1" name="">
          <a:extLst>
            <a:ext uri="{FF2B5EF4-FFF2-40B4-BE49-F238E27FC236}">
              <a16:creationId xmlns:a16="http://schemas.microsoft.com/office/drawing/2014/main" id="{AACC980E-FD8A-6F90-F28B-BA98EB4CF47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94BF10D-FFF1-9723-230F-B36155C36BE7}"/>
              </a:ext>
            </a:extLst>
          </p:cNvPr>
          <p:cNvSpPr txBox="1"/>
          <p:nvPr/>
        </p:nvSpPr>
        <p:spPr>
          <a:xfrm>
            <a:off x="0" y="0"/>
            <a:ext cx="12192000" cy="1107996"/>
          </a:xfrm>
          <a:prstGeom prst="rect">
            <a:avLst/>
          </a:prstGeom>
          <a:noFill/>
        </p:spPr>
        <p:txBody>
          <a:bodyPr wrap="square" lIns="91440" tIns="45720" rIns="91440" bIns="4572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solidFill>
                  <a:srgbClr val="FFCC00"/>
                </a:solidFill>
                <a:effectLst/>
                <a:uLnTx/>
                <a:uFillTx/>
                <a:latin typeface="Calibri"/>
                <a:ea typeface="+mn-ea"/>
                <a:cs typeface="+mn-cs"/>
              </a:rPr>
              <a:t>Step two : substantive knowledge</a:t>
            </a:r>
          </a:p>
        </p:txBody>
      </p:sp>
      <p:sp>
        <p:nvSpPr>
          <p:cNvPr id="4" name="Rectangle 3">
            <a:extLst>
              <a:ext uri="{FF2B5EF4-FFF2-40B4-BE49-F238E27FC236}">
                <a16:creationId xmlns:a16="http://schemas.microsoft.com/office/drawing/2014/main" id="{E028D1E1-5CEA-83FA-081B-61A3E1F1593D}"/>
              </a:ext>
            </a:extLst>
          </p:cNvPr>
          <p:cNvSpPr/>
          <p:nvPr/>
        </p:nvSpPr>
        <p:spPr>
          <a:xfrm>
            <a:off x="0" y="1225793"/>
            <a:ext cx="12192000" cy="563231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prstClr val="white"/>
                </a:solidFill>
                <a:effectLst/>
                <a:uLnTx/>
                <a:uFillTx/>
                <a:latin typeface="Calibri"/>
                <a:ea typeface="+mn-ea"/>
                <a:cs typeface="+mn-cs"/>
              </a:rPr>
              <a:t>This is where we need to learn our basics.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prstClr val="white"/>
                </a:solidFill>
                <a:effectLst/>
                <a:uLnTx/>
                <a:uFillTx/>
                <a:latin typeface="Calibri"/>
                <a:ea typeface="+mn-ea"/>
                <a:cs typeface="+mn-cs"/>
              </a:rPr>
              <a:t>This is typically our </a:t>
            </a:r>
            <a:r>
              <a:rPr kumimoji="0" lang="en-US" sz="4000" b="1" i="0" u="none" strike="noStrike" kern="1200" cap="none" spc="0" normalizeH="0" baseline="0" noProof="0">
                <a:ln>
                  <a:noFill/>
                </a:ln>
                <a:solidFill>
                  <a:srgbClr val="FF0000"/>
                </a:solidFill>
                <a:effectLst/>
                <a:uLnTx/>
                <a:uFillTx/>
                <a:latin typeface="Calibri"/>
                <a:ea typeface="+mn-ea"/>
                <a:cs typeface="+mn-cs"/>
              </a:rPr>
              <a:t>RED’s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prstClr val="white"/>
                </a:solidFill>
                <a:effectLst/>
                <a:uLnTx/>
                <a:uFillTx/>
                <a:latin typeface="Calibri"/>
                <a:ea typeface="+mn-ea"/>
                <a:cs typeface="+mn-cs"/>
              </a:rPr>
              <a:t>Best tactics</a:t>
            </a:r>
          </a:p>
          <a:p>
            <a:pPr marL="742950" marR="0" lvl="0" indent="-7429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4000" b="1" i="0" u="none" strike="noStrike" kern="1200" cap="none" spc="0" normalizeH="0" baseline="0" noProof="0">
                <a:ln>
                  <a:noFill/>
                </a:ln>
                <a:solidFill>
                  <a:prstClr val="white"/>
                </a:solidFill>
                <a:effectLst/>
                <a:uLnTx/>
                <a:uFillTx/>
                <a:latin typeface="Calibri"/>
                <a:ea typeface="+mn-ea"/>
                <a:cs typeface="+mn-cs"/>
              </a:rPr>
              <a:t>Flash cards (online testing)</a:t>
            </a:r>
          </a:p>
          <a:p>
            <a:pPr marL="742950" marR="0" lvl="0" indent="-7429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4000" b="1" i="0" u="none" strike="noStrike" kern="1200" cap="none" spc="0" normalizeH="0" baseline="0" noProof="0">
                <a:ln>
                  <a:noFill/>
                </a:ln>
                <a:solidFill>
                  <a:prstClr val="white"/>
                </a:solidFill>
                <a:effectLst/>
                <a:uLnTx/>
                <a:uFillTx/>
                <a:latin typeface="Calibri"/>
                <a:ea typeface="+mn-ea"/>
                <a:cs typeface="+mn-cs"/>
              </a:rPr>
              <a:t>Revision cards</a:t>
            </a:r>
          </a:p>
          <a:p>
            <a:pPr marL="742950" marR="0" lvl="0" indent="-7429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4000" b="1" i="0" u="none" strike="noStrike" kern="1200" cap="none" spc="0" normalizeH="0" baseline="0" noProof="0">
                <a:ln>
                  <a:noFill/>
                </a:ln>
                <a:solidFill>
                  <a:prstClr val="white"/>
                </a:solidFill>
                <a:effectLst/>
                <a:uLnTx/>
                <a:uFillTx/>
                <a:latin typeface="Calibri"/>
                <a:ea typeface="+mn-ea"/>
                <a:cs typeface="+mn-cs"/>
              </a:rPr>
              <a:t>Mind maps for building links.</a:t>
            </a:r>
          </a:p>
          <a:p>
            <a:pPr marL="742950" marR="0" lvl="0" indent="-74295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sz="4000" b="1" i="0" u="none" strike="noStrike" kern="1200" cap="none" spc="0" normalizeH="0" baseline="0" noProof="0">
              <a:ln>
                <a:noFill/>
              </a:ln>
              <a:solidFill>
                <a:prstClr val="white"/>
              </a:solidFill>
              <a:effectLst/>
              <a:uLnTx/>
              <a:uFillTx/>
              <a:latin typeface="Calibri"/>
              <a:ea typeface="+mn-ea"/>
              <a:cs typeface="+mn-cs"/>
            </a:endParaRPr>
          </a:p>
        </p:txBody>
      </p:sp>
      <p:pic>
        <p:nvPicPr>
          <p:cNvPr id="6" name="Picture 5">
            <a:extLst>
              <a:ext uri="{FF2B5EF4-FFF2-40B4-BE49-F238E27FC236}">
                <a16:creationId xmlns:a16="http://schemas.microsoft.com/office/drawing/2014/main" id="{72C62B28-F4C4-C1A7-7338-59076BA6C100}"/>
              </a:ext>
            </a:extLst>
          </p:cNvPr>
          <p:cNvPicPr>
            <a:picLocks noChangeAspect="1"/>
          </p:cNvPicPr>
          <p:nvPr/>
        </p:nvPicPr>
        <p:blipFill>
          <a:blip r:embed="rId2">
            <a:alphaModFix/>
          </a:blip>
          <a:stretch>
            <a:fillRect/>
          </a:stretch>
        </p:blipFill>
        <p:spPr>
          <a:xfrm>
            <a:off x="10762355" y="5482951"/>
            <a:ext cx="1375049" cy="1375049"/>
          </a:xfrm>
          <a:prstGeom prst="rect">
            <a:avLst/>
          </a:prstGeom>
        </p:spPr>
      </p:pic>
    </p:spTree>
    <p:extLst>
      <p:ext uri="{BB962C8B-B14F-4D97-AF65-F5344CB8AC3E}">
        <p14:creationId xmlns:p14="http://schemas.microsoft.com/office/powerpoint/2010/main" val="32796302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02F5F"/>
        </a:solidFill>
        <a:effectLst/>
      </p:bgPr>
    </p:bg>
    <p:spTree>
      <p:nvGrpSpPr>
        <p:cNvPr id="1" name="">
          <a:extLst>
            <a:ext uri="{FF2B5EF4-FFF2-40B4-BE49-F238E27FC236}">
              <a16:creationId xmlns:a16="http://schemas.microsoft.com/office/drawing/2014/main" id="{A7BB74F8-338E-84DE-A74E-DA200E97B75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38B4337-5811-A8F6-1461-8DAE4CC310D0}"/>
              </a:ext>
            </a:extLst>
          </p:cNvPr>
          <p:cNvSpPr txBox="1"/>
          <p:nvPr/>
        </p:nvSpPr>
        <p:spPr>
          <a:xfrm>
            <a:off x="0" y="0"/>
            <a:ext cx="12192000" cy="1107996"/>
          </a:xfrm>
          <a:prstGeom prst="rect">
            <a:avLst/>
          </a:prstGeom>
          <a:noFill/>
        </p:spPr>
        <p:txBody>
          <a:bodyPr wrap="square" lIns="91440" tIns="45720" rIns="91440" bIns="4572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solidFill>
                  <a:srgbClr val="FFCC00"/>
                </a:solidFill>
                <a:effectLst/>
                <a:uLnTx/>
                <a:uFillTx/>
                <a:latin typeface="Calibri"/>
                <a:ea typeface="+mn-ea"/>
                <a:cs typeface="+mn-cs"/>
              </a:rPr>
              <a:t>Testing</a:t>
            </a:r>
          </a:p>
        </p:txBody>
      </p:sp>
      <p:sp>
        <p:nvSpPr>
          <p:cNvPr id="4" name="Rectangle 3">
            <a:extLst>
              <a:ext uri="{FF2B5EF4-FFF2-40B4-BE49-F238E27FC236}">
                <a16:creationId xmlns:a16="http://schemas.microsoft.com/office/drawing/2014/main" id="{930A3186-68EC-4B6E-A9C0-312788C11F76}"/>
              </a:ext>
            </a:extLst>
          </p:cNvPr>
          <p:cNvSpPr/>
          <p:nvPr/>
        </p:nvSpPr>
        <p:spPr>
          <a:xfrm>
            <a:off x="0" y="1225793"/>
            <a:ext cx="12192000" cy="3170099"/>
          </a:xfrm>
          <a:prstGeom prst="rect">
            <a:avLst/>
          </a:prstGeom>
        </p:spPr>
        <p:txBody>
          <a:bodyPr wrap="square">
            <a:spAutoFit/>
          </a:bodyPr>
          <a:lstStyle/>
          <a:p>
            <a:pPr marL="742950" marR="0" lvl="0" indent="-7429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4000" b="1" i="0" u="none" strike="noStrike" kern="1200" cap="none" spc="0" normalizeH="0" baseline="0" noProof="0">
                <a:ln>
                  <a:noFill/>
                </a:ln>
                <a:solidFill>
                  <a:prstClr val="white"/>
                </a:solidFill>
                <a:effectLst/>
                <a:uLnTx/>
                <a:uFillTx/>
                <a:latin typeface="Calibri"/>
                <a:ea typeface="+mn-ea"/>
                <a:cs typeface="+mn-cs"/>
              </a:rPr>
              <a:t>For knowledge to be secured. It must be tested.</a:t>
            </a:r>
          </a:p>
          <a:p>
            <a:pPr marL="742950" marR="0" lvl="0" indent="-74295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sz="4000" b="1" i="0" u="none" strike="noStrike" kern="1200" cap="none" spc="0" normalizeH="0" baseline="0" noProof="0">
              <a:ln>
                <a:noFill/>
              </a:ln>
              <a:solidFill>
                <a:prstClr val="white"/>
              </a:solidFill>
              <a:effectLst/>
              <a:uLnTx/>
              <a:uFillTx/>
              <a:latin typeface="Calibri"/>
              <a:ea typeface="+mn-ea"/>
              <a:cs typeface="+mn-cs"/>
            </a:endParaRPr>
          </a:p>
          <a:p>
            <a:pPr marL="742950" marR="0" lvl="0" indent="-7429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4000" b="1" i="0" u="none" strike="noStrike" kern="1200" cap="none" spc="0" normalizeH="0" baseline="0" noProof="0">
                <a:ln>
                  <a:noFill/>
                </a:ln>
                <a:solidFill>
                  <a:prstClr val="white"/>
                </a:solidFill>
                <a:effectLst/>
                <a:uLnTx/>
                <a:uFillTx/>
                <a:latin typeface="Calibri"/>
                <a:ea typeface="+mn-ea"/>
                <a:cs typeface="+mn-cs"/>
              </a:rPr>
              <a:t>There is a huge difference between recognition and recall.</a:t>
            </a:r>
          </a:p>
          <a:p>
            <a:pPr marL="742950" marR="0" lvl="0" indent="-74295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sz="4000" b="1" i="0" u="none" strike="noStrike" kern="1200" cap="none" spc="0" normalizeH="0" baseline="0" noProof="0">
              <a:ln>
                <a:noFill/>
              </a:ln>
              <a:solidFill>
                <a:prstClr val="white"/>
              </a:solidFill>
              <a:effectLst/>
              <a:uLnTx/>
              <a:uFillTx/>
              <a:latin typeface="Calibri"/>
              <a:ea typeface="+mn-ea"/>
              <a:cs typeface="+mn-cs"/>
            </a:endParaRPr>
          </a:p>
        </p:txBody>
      </p:sp>
      <p:pic>
        <p:nvPicPr>
          <p:cNvPr id="5" name="Picture 4">
            <a:extLst>
              <a:ext uri="{FF2B5EF4-FFF2-40B4-BE49-F238E27FC236}">
                <a16:creationId xmlns:a16="http://schemas.microsoft.com/office/drawing/2014/main" id="{939CB863-083E-B2F8-C156-7123BE45D14F}"/>
              </a:ext>
            </a:extLst>
          </p:cNvPr>
          <p:cNvPicPr>
            <a:picLocks noChangeAspect="1"/>
          </p:cNvPicPr>
          <p:nvPr/>
        </p:nvPicPr>
        <p:blipFill>
          <a:blip r:embed="rId2"/>
          <a:stretch>
            <a:fillRect/>
          </a:stretch>
        </p:blipFill>
        <p:spPr>
          <a:xfrm>
            <a:off x="3657599" y="3572450"/>
            <a:ext cx="4615543" cy="2596243"/>
          </a:xfrm>
          <a:prstGeom prst="rect">
            <a:avLst/>
          </a:prstGeom>
        </p:spPr>
      </p:pic>
      <p:pic>
        <p:nvPicPr>
          <p:cNvPr id="7" name="Picture 6">
            <a:extLst>
              <a:ext uri="{FF2B5EF4-FFF2-40B4-BE49-F238E27FC236}">
                <a16:creationId xmlns:a16="http://schemas.microsoft.com/office/drawing/2014/main" id="{B2CB91ED-39C2-5501-51AD-76E1DCBA7EEC}"/>
              </a:ext>
            </a:extLst>
          </p:cNvPr>
          <p:cNvPicPr>
            <a:picLocks noChangeAspect="1"/>
          </p:cNvPicPr>
          <p:nvPr/>
        </p:nvPicPr>
        <p:blipFill>
          <a:blip r:embed="rId3">
            <a:alphaModFix/>
          </a:blip>
          <a:stretch>
            <a:fillRect/>
          </a:stretch>
        </p:blipFill>
        <p:spPr>
          <a:xfrm>
            <a:off x="10762355" y="5482951"/>
            <a:ext cx="1375049" cy="1375049"/>
          </a:xfrm>
          <a:prstGeom prst="rect">
            <a:avLst/>
          </a:prstGeom>
        </p:spPr>
      </p:pic>
    </p:spTree>
    <p:extLst>
      <p:ext uri="{BB962C8B-B14F-4D97-AF65-F5344CB8AC3E}">
        <p14:creationId xmlns:p14="http://schemas.microsoft.com/office/powerpoint/2010/main" val="2920473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02F5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D2BB5-9C89-4B53-9AC0-60D9B380EACA}"/>
              </a:ext>
            </a:extLst>
          </p:cNvPr>
          <p:cNvSpPr>
            <a:spLocks noGrp="1"/>
          </p:cNvSpPr>
          <p:nvPr>
            <p:ph type="title"/>
          </p:nvPr>
        </p:nvSpPr>
        <p:spPr>
          <a:xfrm>
            <a:off x="2588925" y="-76200"/>
            <a:ext cx="3770745" cy="5364892"/>
          </a:xfrm>
        </p:spPr>
        <p:txBody>
          <a:bodyPr>
            <a:normAutofit/>
          </a:bodyPr>
          <a:lstStyle/>
          <a:p>
            <a:r>
              <a:rPr lang="en-GB" sz="8800" b="1">
                <a:solidFill>
                  <a:schemeClr val="bg1"/>
                </a:solidFill>
              </a:rPr>
              <a:t>Flash card</a:t>
            </a:r>
          </a:p>
        </p:txBody>
      </p:sp>
      <p:pic>
        <p:nvPicPr>
          <p:cNvPr id="3" name="Picture 2">
            <a:extLst>
              <a:ext uri="{FF2B5EF4-FFF2-40B4-BE49-F238E27FC236}">
                <a16:creationId xmlns:a16="http://schemas.microsoft.com/office/drawing/2014/main" id="{B680F5CA-0507-449F-8506-AC53FDD9840B}"/>
              </a:ext>
            </a:extLst>
          </p:cNvPr>
          <p:cNvPicPr>
            <a:picLocks noChangeAspect="1"/>
          </p:cNvPicPr>
          <p:nvPr/>
        </p:nvPicPr>
        <p:blipFill>
          <a:blip r:embed="rId2"/>
          <a:stretch>
            <a:fillRect/>
          </a:stretch>
        </p:blipFill>
        <p:spPr>
          <a:xfrm>
            <a:off x="6096000" y="118386"/>
            <a:ext cx="4659616" cy="6615629"/>
          </a:xfrm>
          <a:prstGeom prst="rect">
            <a:avLst/>
          </a:prstGeom>
        </p:spPr>
      </p:pic>
    </p:spTree>
    <p:extLst>
      <p:ext uri="{BB962C8B-B14F-4D97-AF65-F5344CB8AC3E}">
        <p14:creationId xmlns:p14="http://schemas.microsoft.com/office/powerpoint/2010/main" val="7341237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002F5F"/>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DC7F9E2-A9AA-401D-94EB-49930CA51085}"/>
              </a:ext>
            </a:extLst>
          </p:cNvPr>
          <p:cNvSpPr>
            <a:spLocks noGrp="1"/>
          </p:cNvSpPr>
          <p:nvPr>
            <p:ph idx="1"/>
          </p:nvPr>
        </p:nvSpPr>
        <p:spPr>
          <a:xfrm>
            <a:off x="1666618" y="4267200"/>
            <a:ext cx="8836625" cy="2430162"/>
          </a:xfrm>
        </p:spPr>
        <p:txBody>
          <a:bodyPr>
            <a:normAutofit/>
          </a:bodyPr>
          <a:lstStyle/>
          <a:p>
            <a:pPr marL="0" indent="0">
              <a:buNone/>
            </a:pPr>
            <a:r>
              <a:rPr lang="en-GB" sz="3200" b="1">
                <a:solidFill>
                  <a:schemeClr val="bg1"/>
                </a:solidFill>
              </a:rPr>
              <a:t>Very powerful simple recall tool.</a:t>
            </a:r>
          </a:p>
          <a:p>
            <a:pPr marL="0" indent="0">
              <a:buNone/>
            </a:pPr>
            <a:r>
              <a:rPr lang="en-GB" sz="3200" b="1">
                <a:solidFill>
                  <a:schemeClr val="bg1"/>
                </a:solidFill>
              </a:rPr>
              <a:t>Use images to help you remember!</a:t>
            </a:r>
          </a:p>
        </p:txBody>
      </p:sp>
      <p:sp>
        <p:nvSpPr>
          <p:cNvPr id="4" name="Title 3">
            <a:extLst>
              <a:ext uri="{FF2B5EF4-FFF2-40B4-BE49-F238E27FC236}">
                <a16:creationId xmlns:a16="http://schemas.microsoft.com/office/drawing/2014/main" id="{6EB4D45F-6573-4BB4-9E85-E988062367E3}"/>
              </a:ext>
            </a:extLst>
          </p:cNvPr>
          <p:cNvSpPr txBox="1">
            <a:spLocks/>
          </p:cNvSpPr>
          <p:nvPr/>
        </p:nvSpPr>
        <p:spPr>
          <a:xfrm>
            <a:off x="1981200" y="274638"/>
            <a:ext cx="8229600" cy="1143000"/>
          </a:xfrm>
          <a:prstGeom prst="roundRect">
            <a:avLst/>
          </a:prstGeom>
          <a:solidFill>
            <a:srgbClr val="00B0F0"/>
          </a:solidFill>
          <a:ln w="25400" cap="flat" cmpd="sng" algn="ctr">
            <a:solidFill>
              <a:schemeClr val="accent3"/>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4400" b="1" i="0" u="none" strike="noStrike" kern="1200" cap="none" spc="0" normalizeH="0" baseline="0" noProof="0">
                <a:ln>
                  <a:noFill/>
                </a:ln>
                <a:solidFill>
                  <a:prstClr val="white"/>
                </a:solidFill>
                <a:effectLst/>
                <a:uLnTx/>
                <a:uFillTx/>
                <a:latin typeface="Calibri" panose="020F0502020204030204"/>
                <a:ea typeface="+mn-ea"/>
                <a:cs typeface="+mn-cs"/>
              </a:rPr>
              <a:t>The Flash Card</a:t>
            </a:r>
          </a:p>
        </p:txBody>
      </p:sp>
      <p:sp>
        <p:nvSpPr>
          <p:cNvPr id="5" name="Rectangle 4">
            <a:extLst>
              <a:ext uri="{FF2B5EF4-FFF2-40B4-BE49-F238E27FC236}">
                <a16:creationId xmlns:a16="http://schemas.microsoft.com/office/drawing/2014/main" id="{09BF195B-C9A6-4558-9FD5-9E53B2994582}"/>
              </a:ext>
            </a:extLst>
          </p:cNvPr>
          <p:cNvSpPr/>
          <p:nvPr/>
        </p:nvSpPr>
        <p:spPr>
          <a:xfrm>
            <a:off x="1981201" y="1662823"/>
            <a:ext cx="3896498" cy="243016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ysClr val="windowText" lastClr="000000"/>
                </a:solidFill>
                <a:effectLst/>
                <a:uLnTx/>
                <a:uFillTx/>
                <a:latin typeface="Aptos" panose="020B0004020202020204"/>
                <a:ea typeface="+mn-ea"/>
                <a:cs typeface="+mn-cs"/>
              </a:rPr>
              <a:t>Key words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ysClr val="windowText" lastClr="000000"/>
              </a:solidFill>
              <a:effectLst/>
              <a:uLnTx/>
              <a:uFillTx/>
              <a:latin typeface="Aptos" panose="020B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ysClr val="windowText" lastClr="000000"/>
                </a:solidFill>
                <a:effectLst/>
                <a:uLnTx/>
                <a:uFillTx/>
                <a:latin typeface="Aptos" panose="020B0004020202020204"/>
                <a:ea typeface="+mn-ea"/>
                <a:cs typeface="+mn-cs"/>
              </a:rPr>
              <a:t>E.g. prey</a:t>
            </a:r>
          </a:p>
        </p:txBody>
      </p:sp>
      <p:sp>
        <p:nvSpPr>
          <p:cNvPr id="7" name="Rectangle 6">
            <a:extLst>
              <a:ext uri="{FF2B5EF4-FFF2-40B4-BE49-F238E27FC236}">
                <a16:creationId xmlns:a16="http://schemas.microsoft.com/office/drawing/2014/main" id="{1E657C26-2193-4E79-8A63-E2E1DFD4E01A}"/>
              </a:ext>
            </a:extLst>
          </p:cNvPr>
          <p:cNvSpPr/>
          <p:nvPr/>
        </p:nvSpPr>
        <p:spPr>
          <a:xfrm>
            <a:off x="6314303" y="1662823"/>
            <a:ext cx="3896498" cy="243016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ysClr val="windowText" lastClr="000000"/>
                </a:solidFill>
                <a:effectLst/>
                <a:uLnTx/>
                <a:uFillTx/>
                <a:latin typeface="Aptos" panose="020B0004020202020204"/>
                <a:ea typeface="+mn-ea"/>
                <a:cs typeface="+mn-cs"/>
              </a:rPr>
              <a:t>Description or definition of the key word.</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ysClr val="windowText" lastClr="000000"/>
              </a:solidFill>
              <a:effectLst/>
              <a:uLnTx/>
              <a:uFillTx/>
              <a:latin typeface="Aptos" panose="020B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ysClr val="windowText" lastClr="000000"/>
                </a:solidFill>
                <a:effectLst/>
                <a:uLnTx/>
                <a:uFillTx/>
                <a:latin typeface="Aptos" panose="020B0004020202020204"/>
                <a:ea typeface="+mn-ea"/>
                <a:cs typeface="+mn-cs"/>
              </a:rPr>
              <a:t>e.g. An animal that is a source of food for another animal.</a:t>
            </a:r>
          </a:p>
        </p:txBody>
      </p:sp>
      <p:pic>
        <p:nvPicPr>
          <p:cNvPr id="8" name="Graphic 7" descr="Rabbit">
            <a:extLst>
              <a:ext uri="{FF2B5EF4-FFF2-40B4-BE49-F238E27FC236}">
                <a16:creationId xmlns:a16="http://schemas.microsoft.com/office/drawing/2014/main" id="{653DD5E4-D384-4194-AB70-91AED976D507}"/>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2067165" y="2434637"/>
            <a:ext cx="1251907" cy="1251907"/>
          </a:xfrm>
          <a:prstGeom prst="rect">
            <a:avLst/>
          </a:prstGeom>
        </p:spPr>
      </p:pic>
      <p:sp>
        <p:nvSpPr>
          <p:cNvPr id="9" name="Title 8">
            <a:extLst>
              <a:ext uri="{FF2B5EF4-FFF2-40B4-BE49-F238E27FC236}">
                <a16:creationId xmlns:a16="http://schemas.microsoft.com/office/drawing/2014/main" id="{6CC7D3DA-1854-07C9-C1F0-6F5168BD653F}"/>
              </a:ext>
            </a:extLst>
          </p:cNvPr>
          <p:cNvSpPr>
            <a:spLocks noGrp="1"/>
          </p:cNvSpPr>
          <p:nvPr>
            <p:ph type="title"/>
          </p:nvPr>
        </p:nvSpPr>
        <p:spPr/>
        <p:txBody>
          <a:bodyPr/>
          <a:lstStyle/>
          <a:p>
            <a:endParaRPr lang="en-GB"/>
          </a:p>
        </p:txBody>
      </p:sp>
      <p:pic>
        <p:nvPicPr>
          <p:cNvPr id="6" name="Picture 5">
            <a:extLst>
              <a:ext uri="{FF2B5EF4-FFF2-40B4-BE49-F238E27FC236}">
                <a16:creationId xmlns:a16="http://schemas.microsoft.com/office/drawing/2014/main" id="{2788E9E0-270E-735A-BF9C-F6BC21165303}"/>
              </a:ext>
            </a:extLst>
          </p:cNvPr>
          <p:cNvPicPr>
            <a:picLocks noChangeAspect="1"/>
          </p:cNvPicPr>
          <p:nvPr/>
        </p:nvPicPr>
        <p:blipFill>
          <a:blip r:embed="rId3">
            <a:alphaModFix/>
          </a:blip>
          <a:stretch>
            <a:fillRect/>
          </a:stretch>
        </p:blipFill>
        <p:spPr>
          <a:xfrm>
            <a:off x="10762355" y="5482951"/>
            <a:ext cx="1375049" cy="1375049"/>
          </a:xfrm>
          <a:prstGeom prst="rect">
            <a:avLst/>
          </a:prstGeom>
        </p:spPr>
      </p:pic>
    </p:spTree>
    <p:extLst>
      <p:ext uri="{BB962C8B-B14F-4D97-AF65-F5344CB8AC3E}">
        <p14:creationId xmlns:p14="http://schemas.microsoft.com/office/powerpoint/2010/main" val="31470450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02F5F"/>
        </a:solidFill>
        <a:effectLst/>
      </p:bgPr>
    </p:bg>
    <p:spTree>
      <p:nvGrpSpPr>
        <p:cNvPr id="1" name="">
          <a:extLst>
            <a:ext uri="{FF2B5EF4-FFF2-40B4-BE49-F238E27FC236}">
              <a16:creationId xmlns:a16="http://schemas.microsoft.com/office/drawing/2014/main" id="{23131FA0-19D4-DE39-EB5F-08B4D75248C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C7C1934-9415-0DF8-DBDC-6C0194F1DD74}"/>
              </a:ext>
            </a:extLst>
          </p:cNvPr>
          <p:cNvSpPr>
            <a:spLocks noGrp="1"/>
          </p:cNvSpPr>
          <p:nvPr>
            <p:ph idx="1"/>
          </p:nvPr>
        </p:nvSpPr>
        <p:spPr>
          <a:xfrm>
            <a:off x="840779" y="1616989"/>
            <a:ext cx="10318001" cy="4830306"/>
          </a:xfrm>
        </p:spPr>
        <p:txBody>
          <a:bodyPr>
            <a:normAutofit/>
          </a:bodyPr>
          <a:lstStyle/>
          <a:p>
            <a:pPr marL="0" indent="0">
              <a:buNone/>
            </a:pPr>
            <a:r>
              <a:rPr lang="en-GB" sz="3200" b="1">
                <a:solidFill>
                  <a:schemeClr val="bg1"/>
                </a:solidFill>
              </a:rPr>
              <a:t>Best practice:</a:t>
            </a:r>
          </a:p>
          <a:p>
            <a:pPr marL="514350" indent="-514350">
              <a:buFont typeface="+mj-lt"/>
              <a:buAutoNum type="arabicPeriod"/>
            </a:pPr>
            <a:r>
              <a:rPr lang="en-GB" sz="3200" b="1">
                <a:solidFill>
                  <a:schemeClr val="bg1"/>
                </a:solidFill>
              </a:rPr>
              <a:t>Test yourself on every card</a:t>
            </a:r>
          </a:p>
          <a:p>
            <a:pPr marL="514350" indent="-514350">
              <a:buFont typeface="+mj-lt"/>
              <a:buAutoNum type="arabicPeriod"/>
            </a:pPr>
            <a:r>
              <a:rPr lang="en-GB" sz="3200" b="1">
                <a:solidFill>
                  <a:schemeClr val="bg1"/>
                </a:solidFill>
              </a:rPr>
              <a:t>Correct goes into one pile, wrong in another</a:t>
            </a:r>
          </a:p>
          <a:p>
            <a:pPr marL="514350" indent="-514350">
              <a:buFont typeface="+mj-lt"/>
              <a:buAutoNum type="arabicPeriod"/>
            </a:pPr>
            <a:r>
              <a:rPr lang="en-GB" sz="3200" b="1">
                <a:solidFill>
                  <a:schemeClr val="bg1"/>
                </a:solidFill>
              </a:rPr>
              <a:t>Do the wrong pile again repeating the piles.</a:t>
            </a:r>
          </a:p>
          <a:p>
            <a:pPr marL="514350" indent="-514350">
              <a:buFont typeface="+mj-lt"/>
              <a:buAutoNum type="arabicPeriod"/>
            </a:pPr>
            <a:r>
              <a:rPr lang="en-GB" sz="3200" b="1">
                <a:solidFill>
                  <a:schemeClr val="bg1"/>
                </a:solidFill>
              </a:rPr>
              <a:t>Keep going till no wrong pile.</a:t>
            </a:r>
          </a:p>
          <a:p>
            <a:pPr marL="514350" indent="-514350">
              <a:buFont typeface="+mj-lt"/>
              <a:buAutoNum type="arabicPeriod"/>
            </a:pPr>
            <a:r>
              <a:rPr lang="en-GB" sz="3200" b="1">
                <a:solidFill>
                  <a:schemeClr val="bg1"/>
                </a:solidFill>
              </a:rPr>
              <a:t>Done</a:t>
            </a:r>
          </a:p>
          <a:p>
            <a:pPr marL="514350" indent="-514350">
              <a:buFont typeface="+mj-lt"/>
              <a:buAutoNum type="arabicPeriod"/>
            </a:pPr>
            <a:r>
              <a:rPr lang="en-GB" sz="3200" b="1">
                <a:solidFill>
                  <a:schemeClr val="bg1"/>
                </a:solidFill>
              </a:rPr>
              <a:t>Repeat in a few days.</a:t>
            </a:r>
          </a:p>
          <a:p>
            <a:pPr marL="0" indent="0">
              <a:buNone/>
            </a:pPr>
            <a:endParaRPr lang="en-GB" sz="3200" b="1">
              <a:solidFill>
                <a:schemeClr val="bg1"/>
              </a:solidFill>
            </a:endParaRPr>
          </a:p>
          <a:p>
            <a:pPr marL="0" indent="0">
              <a:buNone/>
            </a:pPr>
            <a:endParaRPr lang="en-GB" sz="3200" b="1">
              <a:solidFill>
                <a:schemeClr val="bg1"/>
              </a:solidFill>
            </a:endParaRPr>
          </a:p>
        </p:txBody>
      </p:sp>
      <p:sp>
        <p:nvSpPr>
          <p:cNvPr id="4" name="Title 3">
            <a:extLst>
              <a:ext uri="{FF2B5EF4-FFF2-40B4-BE49-F238E27FC236}">
                <a16:creationId xmlns:a16="http://schemas.microsoft.com/office/drawing/2014/main" id="{5D7F16C8-7897-B016-3137-A32ABC35E96D}"/>
              </a:ext>
            </a:extLst>
          </p:cNvPr>
          <p:cNvSpPr txBox="1">
            <a:spLocks/>
          </p:cNvSpPr>
          <p:nvPr/>
        </p:nvSpPr>
        <p:spPr>
          <a:xfrm>
            <a:off x="1981200" y="274638"/>
            <a:ext cx="8229600" cy="1143000"/>
          </a:xfrm>
          <a:prstGeom prst="roundRect">
            <a:avLst/>
          </a:prstGeom>
          <a:solidFill>
            <a:srgbClr val="00B0F0"/>
          </a:solidFill>
          <a:ln w="25400" cap="flat" cmpd="sng" algn="ctr">
            <a:solidFill>
              <a:schemeClr val="accent3"/>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4400" b="1" i="0" u="none" strike="noStrike" kern="1200" cap="none" spc="0" normalizeH="0" baseline="0" noProof="0">
                <a:ln>
                  <a:noFill/>
                </a:ln>
                <a:solidFill>
                  <a:prstClr val="white"/>
                </a:solidFill>
                <a:effectLst/>
                <a:uLnTx/>
                <a:uFillTx/>
                <a:latin typeface="Calibri" panose="020F0502020204030204"/>
                <a:ea typeface="+mn-ea"/>
                <a:cs typeface="+mn-cs"/>
              </a:rPr>
              <a:t>The Flash Card</a:t>
            </a:r>
          </a:p>
        </p:txBody>
      </p:sp>
    </p:spTree>
    <p:extLst>
      <p:ext uri="{BB962C8B-B14F-4D97-AF65-F5344CB8AC3E}">
        <p14:creationId xmlns:p14="http://schemas.microsoft.com/office/powerpoint/2010/main" val="9433723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02F5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D2BB5-9C89-4B53-9AC0-60D9B380EACA}"/>
              </a:ext>
            </a:extLst>
          </p:cNvPr>
          <p:cNvSpPr>
            <a:spLocks noGrp="1"/>
          </p:cNvSpPr>
          <p:nvPr>
            <p:ph type="title"/>
          </p:nvPr>
        </p:nvSpPr>
        <p:spPr>
          <a:xfrm>
            <a:off x="2057400" y="533400"/>
            <a:ext cx="7391400" cy="5364892"/>
          </a:xfrm>
        </p:spPr>
        <p:txBody>
          <a:bodyPr>
            <a:normAutofit/>
          </a:bodyPr>
          <a:lstStyle/>
          <a:p>
            <a:r>
              <a:rPr lang="en-GB" sz="8800" b="1">
                <a:solidFill>
                  <a:schemeClr val="bg1"/>
                </a:solidFill>
              </a:rPr>
              <a:t>Revision card</a:t>
            </a:r>
          </a:p>
        </p:txBody>
      </p:sp>
    </p:spTree>
    <p:extLst>
      <p:ext uri="{BB962C8B-B14F-4D97-AF65-F5344CB8AC3E}">
        <p14:creationId xmlns:p14="http://schemas.microsoft.com/office/powerpoint/2010/main" val="17754283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02F5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54BE0-ED02-440E-8146-CE503D0E4274}"/>
              </a:ext>
            </a:extLst>
          </p:cNvPr>
          <p:cNvSpPr>
            <a:spLocks noGrp="1"/>
          </p:cNvSpPr>
          <p:nvPr>
            <p:ph type="title"/>
          </p:nvPr>
        </p:nvSpPr>
        <p:spPr>
          <a:xfrm>
            <a:off x="431094" y="3346704"/>
            <a:ext cx="4040322" cy="1504012"/>
          </a:xfrm>
        </p:spPr>
        <p:txBody>
          <a:bodyPr>
            <a:noAutofit/>
          </a:bodyPr>
          <a:lstStyle/>
          <a:p>
            <a:r>
              <a:rPr lang="en-GB" sz="3200">
                <a:solidFill>
                  <a:schemeClr val="bg1"/>
                </a:solidFill>
              </a:rPr>
              <a:t>Revision cards help you to condense and learn information on particular sections/groups of content or processes.</a:t>
            </a:r>
          </a:p>
        </p:txBody>
      </p:sp>
      <p:graphicFrame>
        <p:nvGraphicFramePr>
          <p:cNvPr id="4" name="Content Placeholder 3">
            <a:extLst>
              <a:ext uri="{FF2B5EF4-FFF2-40B4-BE49-F238E27FC236}">
                <a16:creationId xmlns:a16="http://schemas.microsoft.com/office/drawing/2014/main" id="{424861ED-6D03-4E41-9ECC-1AFF78BCBDB2}"/>
              </a:ext>
            </a:extLst>
          </p:cNvPr>
          <p:cNvGraphicFramePr>
            <a:graphicFrameLocks/>
          </p:cNvGraphicFramePr>
          <p:nvPr/>
        </p:nvGraphicFramePr>
        <p:xfrm>
          <a:off x="5076246" y="2691839"/>
          <a:ext cx="6684660" cy="3911325"/>
        </p:xfrm>
        <a:graphic>
          <a:graphicData uri="http://schemas.openxmlformats.org/drawingml/2006/table">
            <a:tbl>
              <a:tblPr firstRow="1" bandRow="1">
                <a:tableStyleId>{5C22544A-7EE6-4342-B048-85BDC9FD1C3A}</a:tableStyleId>
              </a:tblPr>
              <a:tblGrid>
                <a:gridCol w="3342330">
                  <a:extLst>
                    <a:ext uri="{9D8B030D-6E8A-4147-A177-3AD203B41FA5}">
                      <a16:colId xmlns:a16="http://schemas.microsoft.com/office/drawing/2014/main" val="499318646"/>
                    </a:ext>
                  </a:extLst>
                </a:gridCol>
                <a:gridCol w="3342330">
                  <a:extLst>
                    <a:ext uri="{9D8B030D-6E8A-4147-A177-3AD203B41FA5}">
                      <a16:colId xmlns:a16="http://schemas.microsoft.com/office/drawing/2014/main" val="3194833211"/>
                    </a:ext>
                  </a:extLst>
                </a:gridCol>
              </a:tblGrid>
              <a:tr h="2310254">
                <a:tc gridSpan="2">
                  <a:txBody>
                    <a:bodyPr/>
                    <a:lstStyle/>
                    <a:p>
                      <a:pPr algn="ctr"/>
                      <a:r>
                        <a:rPr lang="en-GB" sz="2400"/>
                        <a:t>Notes:</a:t>
                      </a:r>
                    </a:p>
                    <a:p>
                      <a:pPr algn="ctr"/>
                      <a:r>
                        <a:rPr lang="en-GB" sz="2400"/>
                        <a:t>Here you place examples or condensed notes on the material</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GB"/>
                    </a:p>
                  </a:txBody>
                  <a:tcPr/>
                </a:tc>
                <a:extLst>
                  <a:ext uri="{0D108BD9-81ED-4DB2-BD59-A6C34878D82A}">
                    <a16:rowId xmlns:a16="http://schemas.microsoft.com/office/drawing/2014/main" val="792690777"/>
                  </a:ext>
                </a:extLst>
              </a:tr>
              <a:tr h="1601071">
                <a:tc>
                  <a:txBody>
                    <a:bodyPr/>
                    <a:lstStyle/>
                    <a:p>
                      <a:pPr algn="ctr"/>
                      <a:r>
                        <a:rPr lang="en-GB" sz="1800"/>
                        <a:t>Definitions: of key works or principles, including  equations.</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800" baseline="0"/>
                        <a:t>Questions on this topic: could be filled in from started quizzes, exit tickets or from your teacher.</a:t>
                      </a:r>
                      <a:endParaRPr lang="en-GB" sz="180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60382608"/>
                  </a:ext>
                </a:extLst>
              </a:tr>
            </a:tbl>
          </a:graphicData>
        </a:graphic>
      </p:graphicFrame>
      <p:sp>
        <p:nvSpPr>
          <p:cNvPr id="3" name="TextBox 2">
            <a:extLst>
              <a:ext uri="{FF2B5EF4-FFF2-40B4-BE49-F238E27FC236}">
                <a16:creationId xmlns:a16="http://schemas.microsoft.com/office/drawing/2014/main" id="{0A7977FD-DF1D-0541-C8B7-87E7B5611D85}"/>
              </a:ext>
            </a:extLst>
          </p:cNvPr>
          <p:cNvSpPr txBox="1"/>
          <p:nvPr/>
        </p:nvSpPr>
        <p:spPr>
          <a:xfrm>
            <a:off x="0" y="0"/>
            <a:ext cx="12192000" cy="2123658"/>
          </a:xfrm>
          <a:prstGeom prst="rect">
            <a:avLst/>
          </a:prstGeom>
          <a:noFill/>
        </p:spPr>
        <p:txBody>
          <a:bodyPr wrap="square" lIns="91440" tIns="45720" rIns="91440" bIns="4572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solidFill>
                  <a:srgbClr val="FFCC00"/>
                </a:solidFill>
                <a:effectLst/>
                <a:uLnTx/>
                <a:uFillTx/>
                <a:latin typeface="Calibri"/>
                <a:ea typeface="+mn-ea"/>
                <a:cs typeface="+mn-cs"/>
              </a:rPr>
              <a:t>Substantive knowledge – revision cards</a:t>
            </a:r>
          </a:p>
        </p:txBody>
      </p:sp>
    </p:spTree>
    <p:extLst>
      <p:ext uri="{BB962C8B-B14F-4D97-AF65-F5344CB8AC3E}">
        <p14:creationId xmlns:p14="http://schemas.microsoft.com/office/powerpoint/2010/main" val="3545180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002F5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54BE0-ED02-440E-8146-CE503D0E4274}"/>
              </a:ext>
            </a:extLst>
          </p:cNvPr>
          <p:cNvSpPr>
            <a:spLocks noGrp="1"/>
          </p:cNvSpPr>
          <p:nvPr>
            <p:ph type="title"/>
          </p:nvPr>
        </p:nvSpPr>
        <p:spPr>
          <a:xfrm>
            <a:off x="169489" y="2111558"/>
            <a:ext cx="2555423" cy="3191962"/>
          </a:xfrm>
        </p:spPr>
        <p:txBody>
          <a:bodyPr>
            <a:noAutofit/>
          </a:bodyPr>
          <a:lstStyle/>
          <a:p>
            <a:r>
              <a:rPr lang="en-GB" sz="3200">
                <a:solidFill>
                  <a:schemeClr val="bg1"/>
                </a:solidFill>
              </a:rPr>
              <a:t>They can look different depending on the content you are focusing on.</a:t>
            </a:r>
          </a:p>
        </p:txBody>
      </p:sp>
      <p:graphicFrame>
        <p:nvGraphicFramePr>
          <p:cNvPr id="4" name="Content Placeholder 3">
            <a:extLst>
              <a:ext uri="{FF2B5EF4-FFF2-40B4-BE49-F238E27FC236}">
                <a16:creationId xmlns:a16="http://schemas.microsoft.com/office/drawing/2014/main" id="{424861ED-6D03-4E41-9ECC-1AFF78BCBDB2}"/>
              </a:ext>
            </a:extLst>
          </p:cNvPr>
          <p:cNvGraphicFramePr>
            <a:graphicFrameLocks/>
          </p:cNvGraphicFramePr>
          <p:nvPr/>
        </p:nvGraphicFramePr>
        <p:xfrm>
          <a:off x="2485260" y="1600143"/>
          <a:ext cx="3706528" cy="2500609"/>
        </p:xfrm>
        <a:graphic>
          <a:graphicData uri="http://schemas.openxmlformats.org/drawingml/2006/table">
            <a:tbl>
              <a:tblPr firstRow="1" bandRow="1">
                <a:tableStyleId>{5C22544A-7EE6-4342-B048-85BDC9FD1C3A}</a:tableStyleId>
              </a:tblPr>
              <a:tblGrid>
                <a:gridCol w="1853264">
                  <a:extLst>
                    <a:ext uri="{9D8B030D-6E8A-4147-A177-3AD203B41FA5}">
                      <a16:colId xmlns:a16="http://schemas.microsoft.com/office/drawing/2014/main" val="499318646"/>
                    </a:ext>
                  </a:extLst>
                </a:gridCol>
                <a:gridCol w="1853264">
                  <a:extLst>
                    <a:ext uri="{9D8B030D-6E8A-4147-A177-3AD203B41FA5}">
                      <a16:colId xmlns:a16="http://schemas.microsoft.com/office/drawing/2014/main" val="3194833211"/>
                    </a:ext>
                  </a:extLst>
                </a:gridCol>
              </a:tblGrid>
              <a:tr h="1334749">
                <a:tc gridSpan="2">
                  <a:txBody>
                    <a:bodyPr/>
                    <a:lstStyle/>
                    <a:p>
                      <a:pPr algn="ctr"/>
                      <a:r>
                        <a:rPr lang="en-GB" sz="2400"/>
                        <a:t>Method for a practical</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GB"/>
                    </a:p>
                  </a:txBody>
                  <a:tcPr/>
                </a:tc>
                <a:extLst>
                  <a:ext uri="{0D108BD9-81ED-4DB2-BD59-A6C34878D82A}">
                    <a16:rowId xmlns:a16="http://schemas.microsoft.com/office/drawing/2014/main" val="792690777"/>
                  </a:ext>
                </a:extLst>
              </a:tr>
              <a:tr h="925018">
                <a:tc>
                  <a:txBody>
                    <a:bodyPr/>
                    <a:lstStyle/>
                    <a:p>
                      <a:pPr algn="ctr"/>
                      <a:r>
                        <a:rPr lang="en-GB" sz="1800"/>
                        <a:t>Equation or content that are important for </a:t>
                      </a:r>
                      <a:r>
                        <a:rPr lang="en-GB" sz="1800" err="1"/>
                        <a:t>th</a:t>
                      </a:r>
                      <a:r>
                        <a:rPr lang="en-GB" sz="1800"/>
                        <a:t> practical.</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800" baseline="0"/>
                        <a:t>Image/ questions (answers on back)</a:t>
                      </a:r>
                      <a:endParaRPr lang="en-GB" sz="180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60382608"/>
                  </a:ext>
                </a:extLst>
              </a:tr>
            </a:tbl>
          </a:graphicData>
        </a:graphic>
      </p:graphicFrame>
      <p:sp>
        <p:nvSpPr>
          <p:cNvPr id="5" name="Oval 4">
            <a:extLst>
              <a:ext uri="{FF2B5EF4-FFF2-40B4-BE49-F238E27FC236}">
                <a16:creationId xmlns:a16="http://schemas.microsoft.com/office/drawing/2014/main" id="{0DE15EDD-F7C5-4AE8-BB17-65E04B987DE9}"/>
              </a:ext>
            </a:extLst>
          </p:cNvPr>
          <p:cNvSpPr/>
          <p:nvPr/>
        </p:nvSpPr>
        <p:spPr>
          <a:xfrm>
            <a:off x="10055502" y="2235334"/>
            <a:ext cx="2018878" cy="347518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a:ln>
                  <a:noFill/>
                </a:ln>
                <a:solidFill>
                  <a:prstClr val="white"/>
                </a:solidFill>
                <a:effectLst/>
                <a:uLnTx/>
                <a:uFillTx/>
                <a:latin typeface="Aptos" panose="020B0004020202020204"/>
                <a:ea typeface="+mn-ea"/>
                <a:cs typeface="+mn-cs"/>
              </a:rPr>
              <a:t>Make the layout fit the topic!</a:t>
            </a:r>
          </a:p>
        </p:txBody>
      </p:sp>
      <p:graphicFrame>
        <p:nvGraphicFramePr>
          <p:cNvPr id="7" name="Content Placeholder 3">
            <a:extLst>
              <a:ext uri="{FF2B5EF4-FFF2-40B4-BE49-F238E27FC236}">
                <a16:creationId xmlns:a16="http://schemas.microsoft.com/office/drawing/2014/main" id="{6B706A19-4DFC-4EE1-A1BE-31682FCF18DA}"/>
              </a:ext>
            </a:extLst>
          </p:cNvPr>
          <p:cNvGraphicFramePr>
            <a:graphicFrameLocks/>
          </p:cNvGraphicFramePr>
          <p:nvPr/>
        </p:nvGraphicFramePr>
        <p:xfrm>
          <a:off x="2485260" y="4173636"/>
          <a:ext cx="3706528" cy="2259767"/>
        </p:xfrm>
        <a:graphic>
          <a:graphicData uri="http://schemas.openxmlformats.org/drawingml/2006/table">
            <a:tbl>
              <a:tblPr firstRow="1" bandRow="1">
                <a:tableStyleId>{5C22544A-7EE6-4342-B048-85BDC9FD1C3A}</a:tableStyleId>
              </a:tblPr>
              <a:tblGrid>
                <a:gridCol w="3706528">
                  <a:extLst>
                    <a:ext uri="{9D8B030D-6E8A-4147-A177-3AD203B41FA5}">
                      <a16:colId xmlns:a16="http://schemas.microsoft.com/office/drawing/2014/main" val="499318646"/>
                    </a:ext>
                  </a:extLst>
                </a:gridCol>
              </a:tblGrid>
              <a:tr h="2259767">
                <a:tc>
                  <a:txBody>
                    <a:bodyPr/>
                    <a:lstStyle/>
                    <a:p>
                      <a:pPr algn="ctr"/>
                      <a:r>
                        <a:rPr lang="en-GB" sz="2400"/>
                        <a:t>Processes</a:t>
                      </a:r>
                      <a:endParaRPr lang="en-GB" sz="180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92690777"/>
                  </a:ext>
                </a:extLst>
              </a:tr>
            </a:tbl>
          </a:graphicData>
        </a:graphic>
      </p:graphicFrame>
      <p:graphicFrame>
        <p:nvGraphicFramePr>
          <p:cNvPr id="3" name="Diagram 2">
            <a:extLst>
              <a:ext uri="{FF2B5EF4-FFF2-40B4-BE49-F238E27FC236}">
                <a16:creationId xmlns:a16="http://schemas.microsoft.com/office/drawing/2014/main" id="{AB768011-F141-46DA-A33C-1317B22512A5}"/>
              </a:ext>
            </a:extLst>
          </p:cNvPr>
          <p:cNvGraphicFramePr/>
          <p:nvPr/>
        </p:nvGraphicFramePr>
        <p:xfrm>
          <a:off x="2293616" y="4270064"/>
          <a:ext cx="4741368" cy="203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8" name="Content Placeholder 3">
            <a:extLst>
              <a:ext uri="{FF2B5EF4-FFF2-40B4-BE49-F238E27FC236}">
                <a16:creationId xmlns:a16="http://schemas.microsoft.com/office/drawing/2014/main" id="{741DBF65-0D45-4BF3-8302-EC95A9864E4A}"/>
              </a:ext>
            </a:extLst>
          </p:cNvPr>
          <p:cNvGraphicFramePr>
            <a:graphicFrameLocks/>
          </p:cNvGraphicFramePr>
          <p:nvPr/>
        </p:nvGraphicFramePr>
        <p:xfrm>
          <a:off x="6270381" y="1598793"/>
          <a:ext cx="3706528" cy="2500609"/>
        </p:xfrm>
        <a:graphic>
          <a:graphicData uri="http://schemas.openxmlformats.org/drawingml/2006/table">
            <a:tbl>
              <a:tblPr firstRow="1" bandRow="1">
                <a:tableStyleId>{5C22544A-7EE6-4342-B048-85BDC9FD1C3A}</a:tableStyleId>
              </a:tblPr>
              <a:tblGrid>
                <a:gridCol w="1853264">
                  <a:extLst>
                    <a:ext uri="{9D8B030D-6E8A-4147-A177-3AD203B41FA5}">
                      <a16:colId xmlns:a16="http://schemas.microsoft.com/office/drawing/2014/main" val="499318646"/>
                    </a:ext>
                  </a:extLst>
                </a:gridCol>
                <a:gridCol w="1853264">
                  <a:extLst>
                    <a:ext uri="{9D8B030D-6E8A-4147-A177-3AD203B41FA5}">
                      <a16:colId xmlns:a16="http://schemas.microsoft.com/office/drawing/2014/main" val="3194833211"/>
                    </a:ext>
                  </a:extLst>
                </a:gridCol>
              </a:tblGrid>
              <a:tr h="535061">
                <a:tc gridSpan="2">
                  <a:txBody>
                    <a:bodyPr/>
                    <a:lstStyle/>
                    <a:p>
                      <a:pPr algn="ctr"/>
                      <a:r>
                        <a:rPr lang="en-GB" sz="2400"/>
                        <a:t>Comparison</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GB"/>
                    </a:p>
                  </a:txBody>
                  <a:tcPr/>
                </a:tc>
                <a:extLst>
                  <a:ext uri="{0D108BD9-81ED-4DB2-BD59-A6C34878D82A}">
                    <a16:rowId xmlns:a16="http://schemas.microsoft.com/office/drawing/2014/main" val="792690777"/>
                  </a:ext>
                </a:extLst>
              </a:tr>
              <a:tr h="1965548">
                <a:tc>
                  <a:txBody>
                    <a:bodyPr/>
                    <a:lstStyle/>
                    <a:p>
                      <a:pPr algn="ctr"/>
                      <a:r>
                        <a:rPr lang="en-GB" sz="1800"/>
                        <a:t>Part 1</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800" baseline="0"/>
                        <a:t>Part 2</a:t>
                      </a:r>
                      <a:endParaRPr lang="en-GB" sz="180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60382608"/>
                  </a:ext>
                </a:extLst>
              </a:tr>
            </a:tbl>
          </a:graphicData>
        </a:graphic>
      </p:graphicFrame>
      <p:graphicFrame>
        <p:nvGraphicFramePr>
          <p:cNvPr id="9" name="Content Placeholder 3">
            <a:extLst>
              <a:ext uri="{FF2B5EF4-FFF2-40B4-BE49-F238E27FC236}">
                <a16:creationId xmlns:a16="http://schemas.microsoft.com/office/drawing/2014/main" id="{3A69EF09-100A-423D-B47A-0961BA6AC641}"/>
              </a:ext>
            </a:extLst>
          </p:cNvPr>
          <p:cNvGraphicFramePr>
            <a:graphicFrameLocks/>
          </p:cNvGraphicFramePr>
          <p:nvPr/>
        </p:nvGraphicFramePr>
        <p:xfrm>
          <a:off x="6270381" y="4181454"/>
          <a:ext cx="3706528" cy="2576340"/>
        </p:xfrm>
        <a:graphic>
          <a:graphicData uri="http://schemas.openxmlformats.org/drawingml/2006/table">
            <a:tbl>
              <a:tblPr firstRow="1" bandRow="1">
                <a:tableStyleId>{5C22544A-7EE6-4342-B048-85BDC9FD1C3A}</a:tableStyleId>
              </a:tblPr>
              <a:tblGrid>
                <a:gridCol w="3706528">
                  <a:extLst>
                    <a:ext uri="{9D8B030D-6E8A-4147-A177-3AD203B41FA5}">
                      <a16:colId xmlns:a16="http://schemas.microsoft.com/office/drawing/2014/main" val="499318646"/>
                    </a:ext>
                  </a:extLst>
                </a:gridCol>
              </a:tblGrid>
              <a:tr h="483527">
                <a:tc>
                  <a:txBody>
                    <a:bodyPr/>
                    <a:lstStyle/>
                    <a:p>
                      <a:pPr algn="ctr"/>
                      <a:r>
                        <a:rPr lang="en-GB" sz="2400"/>
                        <a:t>Collection of things to learn</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92690777"/>
                  </a:ext>
                </a:extLst>
              </a:tr>
              <a:tr h="355248">
                <a:tc>
                  <a:txBody>
                    <a:bodyPr/>
                    <a:lstStyle/>
                    <a:p>
                      <a:pPr algn="ctr"/>
                      <a:r>
                        <a:rPr lang="en-GB" sz="1800"/>
                        <a:t>Part 1</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60382608"/>
                  </a:ext>
                </a:extLst>
              </a:tr>
              <a:tr h="35524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800" baseline="0"/>
                        <a:t>Part 2</a:t>
                      </a:r>
                      <a:endParaRPr lang="en-GB" sz="180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353986"/>
                  </a:ext>
                </a:extLst>
              </a:tr>
              <a:tr h="355248">
                <a:tc>
                  <a:txBody>
                    <a:bodyPr/>
                    <a:lstStyle/>
                    <a:p>
                      <a:pPr algn="ctr"/>
                      <a:r>
                        <a:rPr lang="en-GB" sz="1800"/>
                        <a:t>Part 3</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58248130"/>
                  </a:ext>
                </a:extLst>
              </a:tr>
              <a:tr h="355248">
                <a:tc>
                  <a:txBody>
                    <a:bodyPr/>
                    <a:lstStyle/>
                    <a:p>
                      <a:pPr algn="ctr"/>
                      <a:r>
                        <a:rPr lang="en-GB" sz="1800"/>
                        <a:t>Part 4</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81421816"/>
                  </a:ext>
                </a:extLst>
              </a:tr>
              <a:tr h="355248">
                <a:tc>
                  <a:txBody>
                    <a:bodyPr/>
                    <a:lstStyle/>
                    <a:p>
                      <a:pPr algn="ctr"/>
                      <a:r>
                        <a:rPr lang="en-GB" sz="1800"/>
                        <a:t>Part 5</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99135099"/>
                  </a:ext>
                </a:extLst>
              </a:tr>
            </a:tbl>
          </a:graphicData>
        </a:graphic>
      </p:graphicFrame>
      <p:sp>
        <p:nvSpPr>
          <p:cNvPr id="10" name="TextBox 9">
            <a:extLst>
              <a:ext uri="{FF2B5EF4-FFF2-40B4-BE49-F238E27FC236}">
                <a16:creationId xmlns:a16="http://schemas.microsoft.com/office/drawing/2014/main" id="{72266A21-DF6A-71B8-B451-2C6BC9B94665}"/>
              </a:ext>
            </a:extLst>
          </p:cNvPr>
          <p:cNvSpPr txBox="1"/>
          <p:nvPr/>
        </p:nvSpPr>
        <p:spPr>
          <a:xfrm>
            <a:off x="95788" y="-143439"/>
            <a:ext cx="12192000" cy="2123658"/>
          </a:xfrm>
          <a:prstGeom prst="rect">
            <a:avLst/>
          </a:prstGeom>
          <a:noFill/>
        </p:spPr>
        <p:txBody>
          <a:bodyPr wrap="square" lIns="91440" tIns="45720" rIns="91440" bIns="4572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solidFill>
                  <a:srgbClr val="FFCC00"/>
                </a:solidFill>
                <a:effectLst/>
                <a:uLnTx/>
                <a:uFillTx/>
                <a:latin typeface="Calibri"/>
                <a:ea typeface="+mn-ea"/>
                <a:cs typeface="+mn-cs"/>
              </a:rPr>
              <a:t>Substantive knowledge – revision cards</a:t>
            </a:r>
          </a:p>
        </p:txBody>
      </p:sp>
    </p:spTree>
    <p:extLst>
      <p:ext uri="{BB962C8B-B14F-4D97-AF65-F5344CB8AC3E}">
        <p14:creationId xmlns:p14="http://schemas.microsoft.com/office/powerpoint/2010/main" val="1420652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7"/>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nodeType="afterEffect">
                                  <p:stCondLst>
                                    <p:cond delay="0"/>
                                  </p:stCondLst>
                                  <p:childTnLst>
                                    <p:set>
                                      <p:cBhvr>
                                        <p:cTn id="15" dur="1" fill="hold">
                                          <p:stCondLst>
                                            <p:cond delay="0"/>
                                          </p:stCondLst>
                                        </p:cTn>
                                        <p:tgtEl>
                                          <p:spTgt spid="9"/>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002F5F"/>
        </a:solidFill>
        <a:effectLst/>
      </p:bgPr>
    </p:bg>
    <p:spTree>
      <p:nvGrpSpPr>
        <p:cNvPr id="1" name="">
          <a:extLst>
            <a:ext uri="{FF2B5EF4-FFF2-40B4-BE49-F238E27FC236}">
              <a16:creationId xmlns:a16="http://schemas.microsoft.com/office/drawing/2014/main" id="{D3CBA9E5-5F98-6257-2FE9-157D5B4D51A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08F8176-1542-D3D0-2AB6-89BFE227B066}"/>
              </a:ext>
            </a:extLst>
          </p:cNvPr>
          <p:cNvSpPr>
            <a:spLocks noGrp="1"/>
          </p:cNvSpPr>
          <p:nvPr>
            <p:ph idx="1"/>
          </p:nvPr>
        </p:nvSpPr>
        <p:spPr>
          <a:xfrm>
            <a:off x="187554" y="1996658"/>
            <a:ext cx="8836625" cy="4173618"/>
          </a:xfrm>
        </p:spPr>
        <p:txBody>
          <a:bodyPr>
            <a:normAutofit/>
          </a:bodyPr>
          <a:lstStyle/>
          <a:p>
            <a:pPr marL="514350" indent="-514350">
              <a:buFont typeface="+mj-lt"/>
              <a:buAutoNum type="arabicPeriod"/>
            </a:pPr>
            <a:r>
              <a:rPr lang="en-GB" sz="3200" b="1">
                <a:solidFill>
                  <a:schemeClr val="bg1"/>
                </a:solidFill>
              </a:rPr>
              <a:t>Read the card</a:t>
            </a:r>
          </a:p>
          <a:p>
            <a:pPr marL="514350" indent="-514350">
              <a:buFont typeface="+mj-lt"/>
              <a:buAutoNum type="arabicPeriod"/>
            </a:pPr>
            <a:r>
              <a:rPr lang="en-GB" sz="3200" b="1">
                <a:solidFill>
                  <a:schemeClr val="bg1"/>
                </a:solidFill>
              </a:rPr>
              <a:t>Put it upside-down and try and recall all information on it.</a:t>
            </a:r>
          </a:p>
          <a:p>
            <a:pPr marL="514350" indent="-514350">
              <a:buFont typeface="+mj-lt"/>
              <a:buAutoNum type="arabicPeriod"/>
            </a:pPr>
            <a:r>
              <a:rPr lang="en-GB" sz="3200" b="1">
                <a:solidFill>
                  <a:schemeClr val="bg1"/>
                </a:solidFill>
              </a:rPr>
              <a:t>Judge how much of it was recalled well.</a:t>
            </a:r>
          </a:p>
          <a:p>
            <a:pPr marL="514350" indent="-514350">
              <a:buFont typeface="+mj-lt"/>
              <a:buAutoNum type="arabicPeriod"/>
            </a:pPr>
            <a:r>
              <a:rPr lang="en-GB" sz="3200" b="1">
                <a:solidFill>
                  <a:schemeClr val="bg1"/>
                </a:solidFill>
              </a:rPr>
              <a:t>75% = success </a:t>
            </a:r>
          </a:p>
          <a:p>
            <a:pPr marL="514350" indent="-514350">
              <a:buFont typeface="+mj-lt"/>
              <a:buAutoNum type="arabicPeriod"/>
            </a:pPr>
            <a:r>
              <a:rPr lang="en-GB" sz="3200" b="1">
                <a:solidFill>
                  <a:schemeClr val="bg1"/>
                </a:solidFill>
              </a:rPr>
              <a:t>Repeat later on in the week/month</a:t>
            </a:r>
          </a:p>
          <a:p>
            <a:pPr marL="514350" indent="-514350">
              <a:buFont typeface="+mj-lt"/>
              <a:buAutoNum type="arabicPeriod"/>
            </a:pPr>
            <a:endParaRPr lang="en-GB" sz="3200" b="1">
              <a:solidFill>
                <a:schemeClr val="bg1"/>
              </a:solidFill>
            </a:endParaRPr>
          </a:p>
          <a:p>
            <a:pPr marL="0" indent="0">
              <a:buNone/>
            </a:pPr>
            <a:endParaRPr lang="en-GB" sz="3200" b="1"/>
          </a:p>
          <a:p>
            <a:pPr marL="0" indent="0">
              <a:buNone/>
            </a:pPr>
            <a:endParaRPr lang="en-GB" sz="3200" b="1"/>
          </a:p>
        </p:txBody>
      </p:sp>
      <p:sp>
        <p:nvSpPr>
          <p:cNvPr id="2" name="TextBox 1">
            <a:extLst>
              <a:ext uri="{FF2B5EF4-FFF2-40B4-BE49-F238E27FC236}">
                <a16:creationId xmlns:a16="http://schemas.microsoft.com/office/drawing/2014/main" id="{EBAAA811-6B6C-86E6-C3E8-9A432B626CD5}"/>
              </a:ext>
            </a:extLst>
          </p:cNvPr>
          <p:cNvSpPr txBox="1"/>
          <p:nvPr/>
        </p:nvSpPr>
        <p:spPr>
          <a:xfrm>
            <a:off x="0" y="0"/>
            <a:ext cx="12192000" cy="2123658"/>
          </a:xfrm>
          <a:prstGeom prst="rect">
            <a:avLst/>
          </a:prstGeom>
          <a:noFill/>
        </p:spPr>
        <p:txBody>
          <a:bodyPr wrap="square" lIns="91440" tIns="45720" rIns="91440" bIns="4572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solidFill>
                  <a:srgbClr val="FFCC00"/>
                </a:solidFill>
                <a:effectLst/>
                <a:uLnTx/>
                <a:uFillTx/>
                <a:latin typeface="Calibri"/>
                <a:ea typeface="+mn-ea"/>
                <a:cs typeface="+mn-cs"/>
              </a:rPr>
              <a:t>Substantive knowledge – best practice for revision card.</a:t>
            </a:r>
          </a:p>
        </p:txBody>
      </p:sp>
      <p:pic>
        <p:nvPicPr>
          <p:cNvPr id="4" name="Picture 3">
            <a:extLst>
              <a:ext uri="{FF2B5EF4-FFF2-40B4-BE49-F238E27FC236}">
                <a16:creationId xmlns:a16="http://schemas.microsoft.com/office/drawing/2014/main" id="{3F324780-1A1B-7B00-4889-EA980808A9CE}"/>
              </a:ext>
            </a:extLst>
          </p:cNvPr>
          <p:cNvPicPr>
            <a:picLocks noChangeAspect="1"/>
          </p:cNvPicPr>
          <p:nvPr/>
        </p:nvPicPr>
        <p:blipFill>
          <a:blip r:embed="rId3"/>
          <a:stretch>
            <a:fillRect/>
          </a:stretch>
        </p:blipFill>
        <p:spPr>
          <a:xfrm>
            <a:off x="7857066" y="4419600"/>
            <a:ext cx="4334933" cy="2438400"/>
          </a:xfrm>
          <a:prstGeom prst="rect">
            <a:avLst/>
          </a:prstGeom>
        </p:spPr>
      </p:pic>
    </p:spTree>
    <p:extLst>
      <p:ext uri="{BB962C8B-B14F-4D97-AF65-F5344CB8AC3E}">
        <p14:creationId xmlns:p14="http://schemas.microsoft.com/office/powerpoint/2010/main" val="29016209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002F5F"/>
        </a:solidFill>
        <a:effectLst/>
      </p:bgPr>
    </p:bg>
    <p:spTree>
      <p:nvGrpSpPr>
        <p:cNvPr id="1" name="">
          <a:extLst>
            <a:ext uri="{FF2B5EF4-FFF2-40B4-BE49-F238E27FC236}">
              <a16:creationId xmlns:a16="http://schemas.microsoft.com/office/drawing/2014/main" id="{1724F15A-BDBA-960D-112F-C81E4295970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773FE90-83D2-EA25-DD26-488C987553C8}"/>
              </a:ext>
            </a:extLst>
          </p:cNvPr>
          <p:cNvSpPr txBox="1"/>
          <p:nvPr/>
        </p:nvSpPr>
        <p:spPr>
          <a:xfrm>
            <a:off x="0" y="0"/>
            <a:ext cx="12192000" cy="2123658"/>
          </a:xfrm>
          <a:prstGeom prst="rect">
            <a:avLst/>
          </a:prstGeom>
          <a:noFill/>
        </p:spPr>
        <p:txBody>
          <a:bodyPr wrap="square" lIns="91440" tIns="45720" rIns="91440" bIns="4572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solidFill>
                  <a:srgbClr val="FFCC00"/>
                </a:solidFill>
                <a:effectLst/>
                <a:uLnTx/>
                <a:uFillTx/>
                <a:latin typeface="Calibri"/>
                <a:ea typeface="+mn-ea"/>
                <a:cs typeface="+mn-cs"/>
              </a:rPr>
              <a:t>Step three : Disciplinary knowledge</a:t>
            </a:r>
          </a:p>
        </p:txBody>
      </p:sp>
      <p:sp>
        <p:nvSpPr>
          <p:cNvPr id="4" name="Rectangle 3">
            <a:extLst>
              <a:ext uri="{FF2B5EF4-FFF2-40B4-BE49-F238E27FC236}">
                <a16:creationId xmlns:a16="http://schemas.microsoft.com/office/drawing/2014/main" id="{452AC905-85A0-7601-170D-5B08D3FEC88C}"/>
              </a:ext>
            </a:extLst>
          </p:cNvPr>
          <p:cNvSpPr/>
          <p:nvPr/>
        </p:nvSpPr>
        <p:spPr>
          <a:xfrm>
            <a:off x="0" y="2123658"/>
            <a:ext cx="12192000" cy="62478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prstClr val="white"/>
                </a:solidFill>
                <a:effectLst/>
                <a:uLnTx/>
                <a:uFillTx/>
                <a:latin typeface="Calibri"/>
                <a:ea typeface="+mn-ea"/>
                <a:cs typeface="+mn-cs"/>
              </a:rPr>
              <a:t>Here we are talking skills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prstClr val="white"/>
                </a:solidFill>
                <a:effectLst/>
                <a:uLnTx/>
                <a:uFillTx/>
                <a:latin typeface="Calibri"/>
                <a:ea typeface="+mn-ea"/>
                <a:cs typeface="+mn-cs"/>
              </a:rPr>
              <a:t>Best tactic … questions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rgbClr val="FFC000"/>
                </a:solidFill>
                <a:effectLst/>
                <a:uLnTx/>
                <a:uFillTx/>
                <a:latin typeface="Calibri"/>
                <a:ea typeface="+mn-ea"/>
                <a:cs typeface="+mn-cs"/>
              </a:rPr>
              <a:t>Amber</a:t>
            </a:r>
            <a:r>
              <a:rPr kumimoji="0" lang="en-US" sz="4000" b="1" i="0" u="none" strike="noStrike" kern="1200" cap="none" spc="0" normalizeH="0" baseline="0" noProof="0">
                <a:ln>
                  <a:noFill/>
                </a:ln>
                <a:solidFill>
                  <a:prstClr val="white"/>
                </a:solidFill>
                <a:effectLst/>
                <a:uLnTx/>
                <a:uFillTx/>
                <a:latin typeface="Calibri"/>
                <a:ea typeface="+mn-ea"/>
                <a:cs typeface="+mn-cs"/>
              </a:rPr>
              <a:t> – do it open book to support the development of knowledge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rgbClr val="00B050"/>
                </a:solidFill>
                <a:effectLst/>
                <a:uLnTx/>
                <a:uFillTx/>
                <a:latin typeface="Calibri"/>
                <a:ea typeface="+mn-ea"/>
                <a:cs typeface="+mn-cs"/>
              </a:rPr>
              <a:t>Green</a:t>
            </a:r>
            <a:r>
              <a:rPr kumimoji="0" lang="en-US" sz="4000" b="1" i="0" u="none" strike="noStrike" kern="1200" cap="none" spc="0" normalizeH="0" baseline="0" noProof="0">
                <a:ln>
                  <a:noFill/>
                </a:ln>
                <a:solidFill>
                  <a:prstClr val="white"/>
                </a:solidFill>
                <a:effectLst/>
                <a:uLnTx/>
                <a:uFillTx/>
                <a:latin typeface="Calibri"/>
                <a:ea typeface="+mn-ea"/>
                <a:cs typeface="+mn-cs"/>
              </a:rPr>
              <a:t> – do it closed book and timed.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a:ln>
                <a:noFill/>
              </a:ln>
              <a:solidFill>
                <a:prstClr val="white"/>
              </a:solidFill>
              <a:effectLst/>
              <a:uLnTx/>
              <a:uFillTx/>
              <a:latin typeface="Calibri"/>
              <a:ea typeface="+mn-ea"/>
              <a:cs typeface="+mn-cs"/>
            </a:endParaRPr>
          </a:p>
          <a:p>
            <a:pPr marL="742950" marR="0" lvl="0" indent="-74295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sz="4000" b="1" i="0" u="none" strike="noStrike" kern="1200" cap="none" spc="0" normalizeH="0" baseline="0" noProof="0">
              <a:ln>
                <a:noFill/>
              </a:ln>
              <a:solidFill>
                <a:prstClr val="white"/>
              </a:solidFill>
              <a:effectLst/>
              <a:uLnTx/>
              <a:uFillTx/>
              <a:latin typeface="Calibri"/>
              <a:ea typeface="+mn-ea"/>
              <a:cs typeface="+mn-cs"/>
            </a:endParaRPr>
          </a:p>
        </p:txBody>
      </p:sp>
      <p:pic>
        <p:nvPicPr>
          <p:cNvPr id="6" name="Picture 5">
            <a:extLst>
              <a:ext uri="{FF2B5EF4-FFF2-40B4-BE49-F238E27FC236}">
                <a16:creationId xmlns:a16="http://schemas.microsoft.com/office/drawing/2014/main" id="{5A8A5479-0CBA-57BB-A7BB-D2EB14CC224D}"/>
              </a:ext>
            </a:extLst>
          </p:cNvPr>
          <p:cNvPicPr>
            <a:picLocks noChangeAspect="1"/>
          </p:cNvPicPr>
          <p:nvPr/>
        </p:nvPicPr>
        <p:blipFill>
          <a:blip r:embed="rId2">
            <a:alphaModFix/>
          </a:blip>
          <a:stretch>
            <a:fillRect/>
          </a:stretch>
        </p:blipFill>
        <p:spPr>
          <a:xfrm>
            <a:off x="10762355" y="5482951"/>
            <a:ext cx="1375049" cy="1375049"/>
          </a:xfrm>
          <a:prstGeom prst="rect">
            <a:avLst/>
          </a:prstGeom>
        </p:spPr>
      </p:pic>
    </p:spTree>
    <p:extLst>
      <p:ext uri="{BB962C8B-B14F-4D97-AF65-F5344CB8AC3E}">
        <p14:creationId xmlns:p14="http://schemas.microsoft.com/office/powerpoint/2010/main" val="26474294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002F5F"/>
        </a:solidFill>
        <a:effectLst/>
      </p:bgPr>
    </p:bg>
    <p:spTree>
      <p:nvGrpSpPr>
        <p:cNvPr id="1" name="">
          <a:extLst>
            <a:ext uri="{FF2B5EF4-FFF2-40B4-BE49-F238E27FC236}">
              <a16:creationId xmlns:a16="http://schemas.microsoft.com/office/drawing/2014/main" id="{CD47A0EC-5629-8318-2DEA-6B5B1D62CC8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6EBC8D9-B04C-1F50-2179-7FAD5D9727A4}"/>
              </a:ext>
            </a:extLst>
          </p:cNvPr>
          <p:cNvSpPr txBox="1"/>
          <p:nvPr/>
        </p:nvSpPr>
        <p:spPr>
          <a:xfrm>
            <a:off x="0" y="0"/>
            <a:ext cx="12192000" cy="1107996"/>
          </a:xfrm>
          <a:prstGeom prst="rect">
            <a:avLst/>
          </a:prstGeom>
          <a:noFill/>
        </p:spPr>
        <p:txBody>
          <a:bodyPr wrap="square" lIns="91440" tIns="45720" rIns="91440" bIns="4572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solidFill>
                  <a:srgbClr val="FFCC00"/>
                </a:solidFill>
                <a:effectLst/>
                <a:uLnTx/>
                <a:uFillTx/>
                <a:latin typeface="Calibri"/>
                <a:ea typeface="+mn-ea"/>
                <a:cs typeface="+mn-cs"/>
              </a:rPr>
              <a:t>Step four : past papers</a:t>
            </a:r>
          </a:p>
        </p:txBody>
      </p:sp>
      <p:sp>
        <p:nvSpPr>
          <p:cNvPr id="4" name="Rectangle 3">
            <a:extLst>
              <a:ext uri="{FF2B5EF4-FFF2-40B4-BE49-F238E27FC236}">
                <a16:creationId xmlns:a16="http://schemas.microsoft.com/office/drawing/2014/main" id="{7E2F1D87-51F0-4348-B1FE-1413C2C652D8}"/>
              </a:ext>
            </a:extLst>
          </p:cNvPr>
          <p:cNvSpPr/>
          <p:nvPr/>
        </p:nvSpPr>
        <p:spPr>
          <a:xfrm>
            <a:off x="0" y="2123658"/>
            <a:ext cx="12192000" cy="440120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prstClr val="white"/>
                </a:solidFill>
                <a:effectLst/>
                <a:uLnTx/>
                <a:uFillTx/>
                <a:latin typeface="Calibri"/>
                <a:ea typeface="+mn-ea"/>
                <a:cs typeface="+mn-cs"/>
              </a:rPr>
              <a:t>Save these for at least amber.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prstClr val="white"/>
                </a:solidFill>
                <a:effectLst/>
                <a:uLnTx/>
                <a:uFillTx/>
                <a:latin typeface="Calibri"/>
                <a:ea typeface="+mn-ea"/>
                <a:cs typeface="+mn-cs"/>
              </a:rPr>
              <a:t>in most cases greens.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rgbClr val="00B050"/>
                </a:solidFill>
                <a:effectLst/>
                <a:uLnTx/>
                <a:uFillTx/>
                <a:latin typeface="Calibri"/>
                <a:ea typeface="+mn-ea"/>
                <a:cs typeface="+mn-cs"/>
              </a:rPr>
              <a:t>Green</a:t>
            </a:r>
            <a:r>
              <a:rPr kumimoji="0" lang="en-US" sz="4000" b="1" i="0" u="none" strike="noStrike" kern="1200" cap="none" spc="0" normalizeH="0" baseline="0" noProof="0">
                <a:ln>
                  <a:noFill/>
                </a:ln>
                <a:solidFill>
                  <a:prstClr val="white"/>
                </a:solidFill>
                <a:effectLst/>
                <a:uLnTx/>
                <a:uFillTx/>
                <a:latin typeface="Calibri"/>
                <a:ea typeface="+mn-ea"/>
                <a:cs typeface="+mn-cs"/>
              </a:rPr>
              <a:t> – do it closed book and timed.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prstClr val="white"/>
                </a:solidFill>
                <a:effectLst/>
                <a:uLnTx/>
                <a:uFillTx/>
                <a:latin typeface="Calibri"/>
                <a:ea typeface="+mn-ea"/>
                <a:cs typeface="+mn-cs"/>
              </a:rPr>
              <a:t> </a:t>
            </a:r>
          </a:p>
          <a:p>
            <a:pPr marL="742950" marR="0" lvl="0" indent="-74295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sz="4000" b="1" i="0" u="none" strike="noStrike" kern="1200" cap="none" spc="0" normalizeH="0" baseline="0" noProof="0">
              <a:ln>
                <a:noFill/>
              </a:ln>
              <a:solidFill>
                <a:prstClr val="white"/>
              </a:solidFill>
              <a:effectLst/>
              <a:uLnTx/>
              <a:uFillTx/>
              <a:latin typeface="Calibri"/>
              <a:ea typeface="+mn-ea"/>
              <a:cs typeface="+mn-cs"/>
            </a:endParaRPr>
          </a:p>
        </p:txBody>
      </p:sp>
      <p:pic>
        <p:nvPicPr>
          <p:cNvPr id="6" name="Picture 5">
            <a:extLst>
              <a:ext uri="{FF2B5EF4-FFF2-40B4-BE49-F238E27FC236}">
                <a16:creationId xmlns:a16="http://schemas.microsoft.com/office/drawing/2014/main" id="{3D5BDA28-31BF-CE3E-AEC0-6DF0425C6BBC}"/>
              </a:ext>
            </a:extLst>
          </p:cNvPr>
          <p:cNvPicPr>
            <a:picLocks noChangeAspect="1"/>
          </p:cNvPicPr>
          <p:nvPr/>
        </p:nvPicPr>
        <p:blipFill>
          <a:blip r:embed="rId2">
            <a:alphaModFix/>
          </a:blip>
          <a:stretch>
            <a:fillRect/>
          </a:stretch>
        </p:blipFill>
        <p:spPr>
          <a:xfrm>
            <a:off x="10762355" y="5482951"/>
            <a:ext cx="1375049" cy="1375049"/>
          </a:xfrm>
          <a:prstGeom prst="rect">
            <a:avLst/>
          </a:prstGeom>
        </p:spPr>
      </p:pic>
    </p:spTree>
    <p:extLst>
      <p:ext uri="{BB962C8B-B14F-4D97-AF65-F5344CB8AC3E}">
        <p14:creationId xmlns:p14="http://schemas.microsoft.com/office/powerpoint/2010/main" val="376431508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002F5F"/>
        </a:solidFill>
        <a:effectLst/>
      </p:bgPr>
    </p:bg>
    <p:spTree>
      <p:nvGrpSpPr>
        <p:cNvPr id="1" name="">
          <a:extLst>
            <a:ext uri="{FF2B5EF4-FFF2-40B4-BE49-F238E27FC236}">
              <a16:creationId xmlns:a16="http://schemas.microsoft.com/office/drawing/2014/main" id="{388820EA-79AA-F91D-D363-12186581657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0CFE4EF-EC23-D929-4EA9-3B7884608A68}"/>
              </a:ext>
            </a:extLst>
          </p:cNvPr>
          <p:cNvSpPr txBox="1"/>
          <p:nvPr/>
        </p:nvSpPr>
        <p:spPr>
          <a:xfrm>
            <a:off x="0" y="0"/>
            <a:ext cx="12192000" cy="1107996"/>
          </a:xfrm>
          <a:prstGeom prst="rect">
            <a:avLst/>
          </a:prstGeom>
          <a:noFill/>
        </p:spPr>
        <p:txBody>
          <a:bodyPr wrap="square" lIns="91440" tIns="45720" rIns="91440" bIns="4572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solidFill>
                  <a:srgbClr val="FFCC00"/>
                </a:solidFill>
                <a:effectLst/>
                <a:uLnTx/>
                <a:uFillTx/>
                <a:latin typeface="Calibri"/>
                <a:ea typeface="+mn-ea"/>
                <a:cs typeface="+mn-cs"/>
              </a:rPr>
              <a:t>Step four : past papers</a:t>
            </a:r>
          </a:p>
        </p:txBody>
      </p:sp>
      <p:sp>
        <p:nvSpPr>
          <p:cNvPr id="4" name="Rectangle 3">
            <a:extLst>
              <a:ext uri="{FF2B5EF4-FFF2-40B4-BE49-F238E27FC236}">
                <a16:creationId xmlns:a16="http://schemas.microsoft.com/office/drawing/2014/main" id="{E2C031BD-F01E-A436-7257-1AE0CD1E116C}"/>
              </a:ext>
            </a:extLst>
          </p:cNvPr>
          <p:cNvSpPr/>
          <p:nvPr/>
        </p:nvSpPr>
        <p:spPr>
          <a:xfrm>
            <a:off x="0" y="1485985"/>
            <a:ext cx="12192000" cy="563231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prstClr val="white"/>
                </a:solidFill>
                <a:effectLst/>
                <a:uLnTx/>
                <a:uFillTx/>
                <a:latin typeface="Calibri"/>
                <a:ea typeface="+mn-ea"/>
                <a:cs typeface="+mn-cs"/>
              </a:rPr>
              <a:t>Do 20-30 minutes chunks of questions from exam papers to develop skills.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4000" b="1">
                <a:solidFill>
                  <a:prstClr val="white"/>
                </a:solidFill>
                <a:latin typeface="Calibri"/>
              </a:rPr>
              <a:t>Mark.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4000" b="1">
                <a:solidFill>
                  <a:prstClr val="white"/>
                </a:solidFill>
                <a:latin typeface="Calibri"/>
              </a:rPr>
              <a:t>reflect.</a:t>
            </a:r>
            <a:r>
              <a:rPr kumimoji="0" lang="en-US" sz="4000" b="1" i="0" u="none" strike="noStrike" kern="1200" cap="none" spc="0" normalizeH="0" baseline="0" noProof="0">
                <a:ln>
                  <a:noFill/>
                </a:ln>
                <a:solidFill>
                  <a:prstClr val="white"/>
                </a:solidFill>
                <a:effectLst/>
                <a:uLnTx/>
                <a:uFillTx/>
                <a:latin typeface="Calibri"/>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4000" b="1">
              <a:solidFill>
                <a:prstClr val="white"/>
              </a:solidFill>
              <a:latin typeface="Calibri"/>
            </a:endParaRPr>
          </a:p>
          <a:p>
            <a:pPr marL="742950" marR="0" lvl="0" indent="-7429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4000" b="1" i="0" u="none" strike="noStrike" kern="1200" cap="none" spc="0" normalizeH="0" baseline="0" noProof="0">
                <a:ln>
                  <a:noFill/>
                </a:ln>
                <a:solidFill>
                  <a:prstClr val="white"/>
                </a:solidFill>
                <a:effectLst/>
                <a:uLnTx/>
                <a:uFillTx/>
                <a:latin typeface="Calibri"/>
                <a:ea typeface="+mn-ea"/>
                <a:cs typeface="+mn-cs"/>
              </a:rPr>
              <a:t>Complete a full paper. </a:t>
            </a:r>
          </a:p>
          <a:p>
            <a:pPr marL="742950" marR="0" lvl="0" indent="-7429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4000" b="1" i="0" u="none" strike="noStrike" kern="1200" cap="none" spc="0" normalizeH="0" baseline="0" noProof="0">
                <a:ln>
                  <a:noFill/>
                </a:ln>
                <a:solidFill>
                  <a:prstClr val="white"/>
                </a:solidFill>
                <a:effectLst/>
                <a:uLnTx/>
                <a:uFillTx/>
                <a:latin typeface="Calibri"/>
                <a:ea typeface="+mn-ea"/>
                <a:cs typeface="+mn-cs"/>
              </a:rPr>
              <a:t>Mark and correct in another </a:t>
            </a:r>
            <a:r>
              <a:rPr kumimoji="0" lang="en-US" sz="4000" b="1" i="0" u="none" strike="noStrike" kern="1200" cap="none" spc="0" normalizeH="0" baseline="0" noProof="0" err="1">
                <a:ln>
                  <a:noFill/>
                </a:ln>
                <a:solidFill>
                  <a:prstClr val="white"/>
                </a:solidFill>
                <a:effectLst/>
                <a:uLnTx/>
                <a:uFillTx/>
                <a:latin typeface="Calibri"/>
                <a:ea typeface="+mn-ea"/>
                <a:cs typeface="+mn-cs"/>
              </a:rPr>
              <a:t>slo</a:t>
            </a:r>
            <a:r>
              <a:rPr lang="en-US" sz="4000" b="1">
                <a:solidFill>
                  <a:prstClr val="white"/>
                </a:solidFill>
                <a:latin typeface="Calibri"/>
              </a:rPr>
              <a:t>t, </a:t>
            </a:r>
          </a:p>
          <a:p>
            <a:pPr marL="742950" marR="0" lvl="0" indent="-742950" algn="l" defTabSz="914400" rtl="0" eaLnBrk="1" fontAlgn="auto" latinLnBrk="0" hangingPunct="1">
              <a:lnSpc>
                <a:spcPct val="100000"/>
              </a:lnSpc>
              <a:spcBef>
                <a:spcPts val="0"/>
              </a:spcBef>
              <a:spcAft>
                <a:spcPts val="0"/>
              </a:spcAft>
              <a:buClrTx/>
              <a:buSzTx/>
              <a:buFont typeface="+mj-lt"/>
              <a:buAutoNum type="arabicPeriod"/>
              <a:tabLst/>
              <a:defRPr/>
            </a:pPr>
            <a:r>
              <a:rPr lang="en-US" sz="4000" b="1">
                <a:solidFill>
                  <a:prstClr val="white"/>
                </a:solidFill>
                <a:latin typeface="Calibri"/>
              </a:rPr>
              <a:t>Reflect</a:t>
            </a:r>
            <a:endParaRPr kumimoji="0" lang="en-US" sz="4000" b="1" i="0" u="none" strike="noStrike" kern="1200" cap="none" spc="0" normalizeH="0" baseline="0" noProof="0">
              <a:ln>
                <a:noFill/>
              </a:ln>
              <a:solidFill>
                <a:prstClr val="white"/>
              </a:solidFill>
              <a:effectLst/>
              <a:uLnTx/>
              <a:uFillTx/>
              <a:latin typeface="Calibri"/>
              <a:ea typeface="+mn-ea"/>
              <a:cs typeface="+mn-cs"/>
            </a:endParaRPr>
          </a:p>
          <a:p>
            <a:pPr marL="742950" marR="0" lvl="0" indent="-74295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sz="4000" b="1" i="0" u="none" strike="noStrike" kern="1200" cap="none" spc="0" normalizeH="0" baseline="0" noProof="0">
              <a:ln>
                <a:noFill/>
              </a:ln>
              <a:solidFill>
                <a:prstClr val="white"/>
              </a:solidFill>
              <a:effectLst/>
              <a:uLnTx/>
              <a:uFillTx/>
              <a:latin typeface="Calibri"/>
              <a:ea typeface="+mn-ea"/>
              <a:cs typeface="+mn-cs"/>
            </a:endParaRPr>
          </a:p>
        </p:txBody>
      </p:sp>
      <p:pic>
        <p:nvPicPr>
          <p:cNvPr id="6" name="Picture 5">
            <a:extLst>
              <a:ext uri="{FF2B5EF4-FFF2-40B4-BE49-F238E27FC236}">
                <a16:creationId xmlns:a16="http://schemas.microsoft.com/office/drawing/2014/main" id="{707D09BB-F244-00D7-E03E-A0A6F15DB563}"/>
              </a:ext>
            </a:extLst>
          </p:cNvPr>
          <p:cNvPicPr>
            <a:picLocks noChangeAspect="1"/>
          </p:cNvPicPr>
          <p:nvPr/>
        </p:nvPicPr>
        <p:blipFill>
          <a:blip r:embed="rId2">
            <a:alphaModFix/>
          </a:blip>
          <a:stretch>
            <a:fillRect/>
          </a:stretch>
        </p:blipFill>
        <p:spPr>
          <a:xfrm>
            <a:off x="10762355" y="5482951"/>
            <a:ext cx="1375049" cy="1375049"/>
          </a:xfrm>
          <a:prstGeom prst="rect">
            <a:avLst/>
          </a:prstGeom>
        </p:spPr>
      </p:pic>
    </p:spTree>
    <p:extLst>
      <p:ext uri="{BB962C8B-B14F-4D97-AF65-F5344CB8AC3E}">
        <p14:creationId xmlns:p14="http://schemas.microsoft.com/office/powerpoint/2010/main" val="193384492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002F5F"/>
        </a:solidFill>
        <a:effectLst/>
      </p:bgPr>
    </p:bg>
    <p:spTree>
      <p:nvGrpSpPr>
        <p:cNvPr id="1" name="">
          <a:extLst>
            <a:ext uri="{FF2B5EF4-FFF2-40B4-BE49-F238E27FC236}">
              <a16:creationId xmlns:a16="http://schemas.microsoft.com/office/drawing/2014/main" id="{38FC7F4C-936C-595C-5573-F66F14EEF94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B0AF038-9289-4502-9F01-90E452C85935}"/>
              </a:ext>
            </a:extLst>
          </p:cNvPr>
          <p:cNvSpPr txBox="1"/>
          <p:nvPr/>
        </p:nvSpPr>
        <p:spPr>
          <a:xfrm>
            <a:off x="0" y="-190500"/>
            <a:ext cx="12192000" cy="1107996"/>
          </a:xfrm>
          <a:prstGeom prst="rect">
            <a:avLst/>
          </a:prstGeom>
          <a:noFill/>
        </p:spPr>
        <p:txBody>
          <a:bodyPr wrap="square" lIns="91440" tIns="45720" rIns="91440" bIns="4572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solidFill>
                  <a:srgbClr val="FFCC00"/>
                </a:solidFill>
                <a:effectLst/>
                <a:uLnTx/>
                <a:uFillTx/>
                <a:latin typeface="Calibri"/>
                <a:ea typeface="+mn-ea"/>
                <a:cs typeface="+mn-cs"/>
              </a:rPr>
              <a:t>Evening Revision Sessions</a:t>
            </a:r>
          </a:p>
        </p:txBody>
      </p:sp>
      <p:sp>
        <p:nvSpPr>
          <p:cNvPr id="4" name="Rectangle 3">
            <a:extLst>
              <a:ext uri="{FF2B5EF4-FFF2-40B4-BE49-F238E27FC236}">
                <a16:creationId xmlns:a16="http://schemas.microsoft.com/office/drawing/2014/main" id="{50DB9BEB-D504-DE6C-D803-A2664812FF50}"/>
              </a:ext>
            </a:extLst>
          </p:cNvPr>
          <p:cNvSpPr/>
          <p:nvPr/>
        </p:nvSpPr>
        <p:spPr>
          <a:xfrm>
            <a:off x="54596" y="800185"/>
            <a:ext cx="12192000" cy="62478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prstClr val="white"/>
                </a:solidFill>
                <a:effectLst/>
                <a:uLnTx/>
                <a:uFillTx/>
                <a:latin typeface="Calibri"/>
                <a:ea typeface="+mn-ea"/>
                <a:cs typeface="+mn-cs"/>
              </a:rPr>
              <a:t>Parents and students are invited to evening revision sessions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4000" b="1">
                <a:solidFill>
                  <a:prstClr val="white"/>
                </a:solidFill>
                <a:latin typeface="Calibri"/>
              </a:rPr>
              <a:t>We go through each step in a different sessi0on modelling and discussing best processes.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4000" b="1">
                <a:solidFill>
                  <a:prstClr val="white"/>
                </a:solidFill>
                <a:latin typeface="Calibri"/>
              </a:rPr>
              <a:t>Planning revision – Thursday 1</a:t>
            </a:r>
            <a:r>
              <a:rPr lang="en-US" sz="4000" b="1" baseline="30000">
                <a:solidFill>
                  <a:prstClr val="white"/>
                </a:solidFill>
                <a:latin typeface="Calibri"/>
              </a:rPr>
              <a:t>st</a:t>
            </a:r>
            <a:r>
              <a:rPr lang="en-US" sz="4000" b="1">
                <a:solidFill>
                  <a:prstClr val="white"/>
                </a:solidFill>
                <a:latin typeface="Calibri"/>
              </a:rPr>
              <a:t> October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prstClr val="white"/>
                </a:solidFill>
                <a:effectLst/>
                <a:uLnTx/>
                <a:uFillTx/>
                <a:latin typeface="Calibri"/>
                <a:ea typeface="+mn-ea"/>
                <a:cs typeface="+mn-cs"/>
              </a:rPr>
              <a:t>Flash and revision cards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4000" b="1">
                <a:solidFill>
                  <a:prstClr val="white"/>
                </a:solidFill>
                <a:latin typeface="Calibri"/>
              </a:rPr>
              <a:t>Exam questions and past papers</a:t>
            </a:r>
            <a:endParaRPr kumimoji="0" lang="en-US" sz="4000" b="1" i="0" u="none" strike="noStrike" kern="1200" cap="none" spc="0" normalizeH="0" baseline="0" noProof="0">
              <a:ln>
                <a:noFill/>
              </a:ln>
              <a:solidFill>
                <a:prstClr val="white"/>
              </a:solidFill>
              <a:effectLst/>
              <a:uLnTx/>
              <a:uFillTx/>
              <a:latin typeface="Calibri"/>
              <a:ea typeface="+mn-ea"/>
              <a:cs typeface="+mn-cs"/>
            </a:endParaRPr>
          </a:p>
          <a:p>
            <a:pPr marL="742950" marR="0" lvl="0" indent="-74295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sz="4000" b="1" i="0" u="none" strike="noStrike" kern="1200" cap="none" spc="0" normalizeH="0" baseline="0" noProof="0">
              <a:ln>
                <a:noFill/>
              </a:ln>
              <a:solidFill>
                <a:prstClr val="white"/>
              </a:solidFill>
              <a:effectLst/>
              <a:uLnTx/>
              <a:uFillTx/>
              <a:latin typeface="Calibri"/>
              <a:ea typeface="+mn-ea"/>
              <a:cs typeface="+mn-cs"/>
            </a:endParaRPr>
          </a:p>
        </p:txBody>
      </p:sp>
      <p:pic>
        <p:nvPicPr>
          <p:cNvPr id="6" name="Picture 5">
            <a:extLst>
              <a:ext uri="{FF2B5EF4-FFF2-40B4-BE49-F238E27FC236}">
                <a16:creationId xmlns:a16="http://schemas.microsoft.com/office/drawing/2014/main" id="{3E7BF504-B634-7AF9-1DB1-809DEA4A036E}"/>
              </a:ext>
            </a:extLst>
          </p:cNvPr>
          <p:cNvPicPr>
            <a:picLocks noChangeAspect="1"/>
          </p:cNvPicPr>
          <p:nvPr/>
        </p:nvPicPr>
        <p:blipFill>
          <a:blip r:embed="rId2">
            <a:alphaModFix/>
          </a:blip>
          <a:stretch>
            <a:fillRect/>
          </a:stretch>
        </p:blipFill>
        <p:spPr>
          <a:xfrm>
            <a:off x="10762355" y="5482951"/>
            <a:ext cx="1375049" cy="1375049"/>
          </a:xfrm>
          <a:prstGeom prst="rect">
            <a:avLst/>
          </a:prstGeom>
        </p:spPr>
      </p:pic>
    </p:spTree>
    <p:extLst>
      <p:ext uri="{BB962C8B-B14F-4D97-AF65-F5344CB8AC3E}">
        <p14:creationId xmlns:p14="http://schemas.microsoft.com/office/powerpoint/2010/main" val="409050751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002F5F"/>
        </a:solidFill>
        <a:effectLst/>
      </p:bgPr>
    </p:bg>
    <p:spTree>
      <p:nvGrpSpPr>
        <p:cNvPr id="1" name="">
          <a:extLst>
            <a:ext uri="{FF2B5EF4-FFF2-40B4-BE49-F238E27FC236}">
              <a16:creationId xmlns:a16="http://schemas.microsoft.com/office/drawing/2014/main" id="{5BDC0EFB-96FE-0CCC-D703-1F457E14203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D01E4FA-52D3-1988-63EC-59642802791B}"/>
              </a:ext>
            </a:extLst>
          </p:cNvPr>
          <p:cNvSpPr txBox="1"/>
          <p:nvPr/>
        </p:nvSpPr>
        <p:spPr>
          <a:xfrm>
            <a:off x="397375" y="167899"/>
            <a:ext cx="11397249" cy="1015663"/>
          </a:xfrm>
          <a:prstGeom prst="rect">
            <a:avLst/>
          </a:prstGeom>
          <a:noFill/>
        </p:spPr>
        <p:txBody>
          <a:bodyPr wrap="square" lIns="91440" tIns="45720" rIns="91440" bIns="45720" anchor="t">
            <a:spAutoFit/>
          </a:bodyPr>
          <a:lstStyle/>
          <a:p>
            <a:pPr algn="ctr" defTabSz="457200">
              <a:defRPr/>
            </a:pPr>
            <a:r>
              <a:rPr lang="en-US" sz="6000" b="1">
                <a:solidFill>
                  <a:srgbClr val="FFCC00"/>
                </a:solidFill>
                <a:latin typeface="Calibri"/>
              </a:rPr>
              <a:t>Wellbeing - Supporting your child</a:t>
            </a:r>
            <a:endParaRPr lang="en-US" sz="6000"/>
          </a:p>
        </p:txBody>
      </p:sp>
      <p:sp>
        <p:nvSpPr>
          <p:cNvPr id="4" name="Rectangle 3">
            <a:extLst>
              <a:ext uri="{FF2B5EF4-FFF2-40B4-BE49-F238E27FC236}">
                <a16:creationId xmlns:a16="http://schemas.microsoft.com/office/drawing/2014/main" id="{A5E33D73-BB22-DC48-81C0-348A7AACAAE2}"/>
              </a:ext>
            </a:extLst>
          </p:cNvPr>
          <p:cNvSpPr/>
          <p:nvPr/>
        </p:nvSpPr>
        <p:spPr>
          <a:xfrm>
            <a:off x="397375" y="1555993"/>
            <a:ext cx="12192000" cy="6340197"/>
          </a:xfrm>
          <a:prstGeom prst="rect">
            <a:avLst/>
          </a:prstGeom>
        </p:spPr>
        <p:txBody>
          <a:bodyPr wrap="square" lIns="91440" tIns="45720" rIns="91440" bIns="45720" anchor="t">
            <a:spAutoFit/>
          </a:bodyPr>
          <a:lstStyle/>
          <a:p>
            <a:pPr marL="514350" indent="-514350">
              <a:buAutoNum type="arabicPeriod"/>
              <a:defRPr/>
            </a:pPr>
            <a:r>
              <a:rPr lang="en-GB" sz="4000">
                <a:solidFill>
                  <a:prstClr val="white"/>
                </a:solidFill>
              </a:rPr>
              <a:t>Create a supportive and structured environment</a:t>
            </a:r>
            <a:endParaRPr lang="en-US" sz="2800">
              <a:solidFill>
                <a:prstClr val="white"/>
              </a:solidFill>
            </a:endParaRPr>
          </a:p>
          <a:p>
            <a:pPr marL="514350" indent="-514350">
              <a:buAutoNum type="arabicPeriod"/>
              <a:defRPr/>
            </a:pPr>
            <a:r>
              <a:rPr lang="en-GB" sz="4000">
                <a:solidFill>
                  <a:prstClr val="white"/>
                </a:solidFill>
              </a:rPr>
              <a:t>Focus</a:t>
            </a:r>
            <a:r>
              <a:rPr lang="en-GB" sz="4000">
                <a:solidFill>
                  <a:prstClr val="white"/>
                </a:solidFill>
                <a:latin typeface="Aptos" panose="020B0004020202020204"/>
              </a:rPr>
              <a:t> on learning and wellbeing</a:t>
            </a:r>
            <a:endParaRPr lang="en-US" sz="2800">
              <a:solidFill>
                <a:prstClr val="white"/>
              </a:solidFill>
              <a:latin typeface="Aptos" panose="020B0004020202020204"/>
            </a:endParaRPr>
          </a:p>
          <a:p>
            <a:pPr marL="514350" indent="-514350">
              <a:buAutoNum type="arabicPeriod"/>
              <a:defRPr/>
            </a:pPr>
            <a:r>
              <a:rPr lang="en-GB" sz="4000">
                <a:solidFill>
                  <a:prstClr val="white"/>
                </a:solidFill>
                <a:latin typeface="Aptos" panose="020B0004020202020204"/>
              </a:rPr>
              <a:t>Practical tips for supporting revision</a:t>
            </a:r>
            <a:endParaRPr lang="en-US" sz="2800">
              <a:solidFill>
                <a:prstClr val="white"/>
              </a:solidFill>
              <a:latin typeface="Aptos" panose="020B0004020202020204"/>
            </a:endParaRPr>
          </a:p>
          <a:p>
            <a:pPr marL="514350" indent="-514350">
              <a:buAutoNum type="arabicPeriod"/>
              <a:defRPr/>
            </a:pPr>
            <a:r>
              <a:rPr lang="en-GB" sz="4000">
                <a:solidFill>
                  <a:prstClr val="white"/>
                </a:solidFill>
                <a:latin typeface="Aptos" panose="020B0004020202020204"/>
              </a:rPr>
              <a:t>During the exam period</a:t>
            </a:r>
            <a:endParaRPr lang="en-US" sz="2800">
              <a:solidFill>
                <a:prstClr val="white"/>
              </a:solidFill>
            </a:endParaRPr>
          </a:p>
          <a:p>
            <a:pPr marL="514350" marR="0" lvl="0" indent="-514350" algn="l" defTabSz="914400">
              <a:lnSpc>
                <a:spcPct val="100000"/>
              </a:lnSpc>
              <a:spcBef>
                <a:spcPts val="0"/>
              </a:spcBef>
              <a:spcAft>
                <a:spcPts val="0"/>
              </a:spcAft>
              <a:buClrTx/>
              <a:buSzTx/>
              <a:buFontTx/>
              <a:buAutoNum type="arabicPeriod"/>
              <a:tabLst/>
              <a:defRPr/>
            </a:pPr>
            <a:endParaRPr lang="en-GB" sz="4000" b="0" i="0" u="none" strike="noStrike" kern="1200" cap="none" spc="0" normalizeH="0" baseline="0" noProof="0">
              <a:ln>
                <a:noFill/>
              </a:ln>
              <a:solidFill>
                <a:prstClr val="white"/>
              </a:solidFill>
              <a:effectLst/>
              <a:uLnTx/>
              <a:uFillTx/>
              <a:latin typeface="Aptos" panose="020B0004020202020204"/>
            </a:endParaRPr>
          </a:p>
          <a:p>
            <a:pPr marL="514350" marR="0" lvl="0" indent="-514350" algn="l" defTabSz="914400" rtl="0" eaLnBrk="1" fontAlgn="auto" latinLnBrk="0" hangingPunct="1">
              <a:lnSpc>
                <a:spcPct val="100000"/>
              </a:lnSpc>
              <a:spcBef>
                <a:spcPts val="0"/>
              </a:spcBef>
              <a:spcAft>
                <a:spcPts val="0"/>
              </a:spcAft>
              <a:buClrTx/>
              <a:buSzTx/>
              <a:buFontTx/>
              <a:buAutoNum type="arabicPeriod"/>
              <a:tabLst/>
              <a:defRPr/>
            </a:pPr>
            <a:endParaRPr lang="en-GB" sz="4000" b="0" i="0" u="none" strike="noStrike" kern="1200" cap="none" spc="0" normalizeH="0" baseline="0" noProof="0">
              <a:ln>
                <a:noFill/>
              </a:ln>
              <a:solidFill>
                <a:prstClr val="white"/>
              </a:solidFill>
              <a:effectLst/>
              <a:uLnTx/>
              <a:uFillTx/>
              <a:latin typeface="Aptos" panose="020B0004020202020204"/>
            </a:endParaRPr>
          </a:p>
          <a:p>
            <a:pPr marL="514350" marR="0" lvl="0" indent="-514350" algn="l" defTabSz="914400" rtl="0" eaLnBrk="1" fontAlgn="auto" latinLnBrk="0" hangingPunct="1">
              <a:lnSpc>
                <a:spcPct val="100000"/>
              </a:lnSpc>
              <a:spcBef>
                <a:spcPts val="0"/>
              </a:spcBef>
              <a:spcAft>
                <a:spcPts val="0"/>
              </a:spcAft>
              <a:buClrTx/>
              <a:buSzTx/>
              <a:buAutoNum type="arabicPeriod"/>
              <a:tabLst/>
              <a:defRPr/>
            </a:pPr>
            <a:endParaRPr lang="en-GB" sz="4000" i="0" u="none" strike="noStrike" kern="1200" cap="none" spc="0" normalizeH="0" baseline="0" noProof="0">
              <a:ln>
                <a:noFill/>
              </a:ln>
              <a:solidFill>
                <a:prstClr val="white"/>
              </a:solidFill>
              <a:effectLst/>
              <a:uLnTx/>
              <a:uFillTx/>
              <a:latin typeface="Aptos" panose="020B0004020202020204"/>
            </a:endParaRPr>
          </a:p>
          <a:p>
            <a:pPr>
              <a:defRPr/>
            </a:pPr>
            <a:endParaRPr lang="en-GB" sz="3600">
              <a:solidFill>
                <a:prstClr val="white"/>
              </a:solidFill>
              <a:latin typeface="Aptos" panose="020B0004020202020204"/>
              <a:ea typeface="Calibri"/>
              <a:cs typeface="Calibri"/>
            </a:endParaRPr>
          </a:p>
          <a:p>
            <a:pPr>
              <a:defRPr/>
            </a:pPr>
            <a:endParaRPr lang="en-GB" sz="3600">
              <a:solidFill>
                <a:prstClr val="white"/>
              </a:solidFill>
              <a:latin typeface="Aptos" panose="020B0004020202020204"/>
              <a:ea typeface="Calibri"/>
              <a:cs typeface="Calibri"/>
            </a:endParaRPr>
          </a:p>
          <a:p>
            <a:pPr marL="742950" indent="-742950">
              <a:buFont typeface="+mj-lt"/>
              <a:buAutoNum type="arabicPeriod"/>
              <a:defRPr/>
            </a:pPr>
            <a:endParaRPr lang="en-US" sz="5400" b="1">
              <a:solidFill>
                <a:prstClr val="white"/>
              </a:solidFill>
              <a:latin typeface="Calibri"/>
              <a:ea typeface="Calibri"/>
              <a:cs typeface="Calibri"/>
            </a:endParaRPr>
          </a:p>
        </p:txBody>
      </p:sp>
      <p:sp>
        <p:nvSpPr>
          <p:cNvPr id="8" name="Freeform 6">
            <a:extLst>
              <a:ext uri="{FF2B5EF4-FFF2-40B4-BE49-F238E27FC236}">
                <a16:creationId xmlns:a16="http://schemas.microsoft.com/office/drawing/2014/main" id="{4C9540C4-4FA0-EB39-83BE-80734BB794C7}"/>
              </a:ext>
            </a:extLst>
          </p:cNvPr>
          <p:cNvSpPr/>
          <p:nvPr/>
        </p:nvSpPr>
        <p:spPr>
          <a:xfrm>
            <a:off x="4694897" y="4528141"/>
            <a:ext cx="1530928" cy="14732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sz="1200"/>
          </a:p>
        </p:txBody>
      </p:sp>
      <p:sp>
        <p:nvSpPr>
          <p:cNvPr id="10" name="Freeform 7">
            <a:extLst>
              <a:ext uri="{FF2B5EF4-FFF2-40B4-BE49-F238E27FC236}">
                <a16:creationId xmlns:a16="http://schemas.microsoft.com/office/drawing/2014/main" id="{B90B14D9-E5EB-220B-DF14-DBC5FB55E9F4}"/>
              </a:ext>
            </a:extLst>
          </p:cNvPr>
          <p:cNvSpPr/>
          <p:nvPr/>
        </p:nvSpPr>
        <p:spPr>
          <a:xfrm>
            <a:off x="8977604" y="4470413"/>
            <a:ext cx="1301405" cy="1496291"/>
          </a:xfrm>
          <a:custGeom>
            <a:avLst/>
            <a:gdLst/>
            <a:ahLst/>
            <a:cxnLst/>
            <a:rect l="l" t="t" r="r" b="b"/>
            <a:pathLst>
              <a:path w="3909060" h="4114800">
                <a:moveTo>
                  <a:pt x="0" y="0"/>
                </a:moveTo>
                <a:lnTo>
                  <a:pt x="3909060" y="0"/>
                </a:lnTo>
                <a:lnTo>
                  <a:pt x="3909060" y="4114800"/>
                </a:lnTo>
                <a:lnTo>
                  <a:pt x="0" y="41148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sz="1200"/>
          </a:p>
        </p:txBody>
      </p:sp>
      <p:pic>
        <p:nvPicPr>
          <p:cNvPr id="5" name="Picture 4">
            <a:extLst>
              <a:ext uri="{FF2B5EF4-FFF2-40B4-BE49-F238E27FC236}">
                <a16:creationId xmlns:a16="http://schemas.microsoft.com/office/drawing/2014/main" id="{29B3A08F-4206-CD3A-297F-1380E75CBD13}"/>
              </a:ext>
            </a:extLst>
          </p:cNvPr>
          <p:cNvPicPr>
            <a:picLocks noChangeAspect="1"/>
          </p:cNvPicPr>
          <p:nvPr/>
        </p:nvPicPr>
        <p:blipFill>
          <a:blip r:embed="rId4">
            <a:alphaModFix/>
          </a:blip>
          <a:stretch>
            <a:fillRect/>
          </a:stretch>
        </p:blipFill>
        <p:spPr>
          <a:xfrm>
            <a:off x="10762355" y="5482951"/>
            <a:ext cx="1375049" cy="1375049"/>
          </a:xfrm>
          <a:prstGeom prst="rect">
            <a:avLst/>
          </a:prstGeom>
        </p:spPr>
      </p:pic>
      <p:sp>
        <p:nvSpPr>
          <p:cNvPr id="14" name="Freeform 6">
            <a:extLst>
              <a:ext uri="{FF2B5EF4-FFF2-40B4-BE49-F238E27FC236}">
                <a16:creationId xmlns:a16="http://schemas.microsoft.com/office/drawing/2014/main" id="{AFC2A4F2-2F41-CEA5-EF68-2F28BDDE9D3A}"/>
              </a:ext>
            </a:extLst>
          </p:cNvPr>
          <p:cNvSpPr/>
          <p:nvPr/>
        </p:nvSpPr>
        <p:spPr>
          <a:xfrm>
            <a:off x="6975407" y="4428517"/>
            <a:ext cx="1507271" cy="1588655"/>
          </a:xfrm>
          <a:custGeom>
            <a:avLst/>
            <a:gdLst/>
            <a:ahLst/>
            <a:cxnLst/>
            <a:rect l="l" t="t" r="r" b="b"/>
            <a:pathLst>
              <a:path w="4027360" h="4114800">
                <a:moveTo>
                  <a:pt x="0" y="0"/>
                </a:moveTo>
                <a:lnTo>
                  <a:pt x="4027361" y="0"/>
                </a:lnTo>
                <a:lnTo>
                  <a:pt x="4027361" y="4114800"/>
                </a:lnTo>
                <a:lnTo>
                  <a:pt x="0" y="411480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sz="1200"/>
          </a:p>
        </p:txBody>
      </p:sp>
    </p:spTree>
    <p:extLst>
      <p:ext uri="{BB962C8B-B14F-4D97-AF65-F5344CB8AC3E}">
        <p14:creationId xmlns:p14="http://schemas.microsoft.com/office/powerpoint/2010/main" val="4009988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002F5F"/>
        </a:solidFill>
        <a:effectLst/>
      </p:bgPr>
    </p:bg>
    <p:spTree>
      <p:nvGrpSpPr>
        <p:cNvPr id="1" name="">
          <a:extLst>
            <a:ext uri="{FF2B5EF4-FFF2-40B4-BE49-F238E27FC236}">
              <a16:creationId xmlns:a16="http://schemas.microsoft.com/office/drawing/2014/main" id="{2B6C16C8-103A-40BB-14FB-0CA2C8B4EC5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3072CA8-6E2E-23B7-B1F5-B7FB5B59C964}"/>
              </a:ext>
            </a:extLst>
          </p:cNvPr>
          <p:cNvSpPr txBox="1"/>
          <p:nvPr/>
        </p:nvSpPr>
        <p:spPr>
          <a:xfrm>
            <a:off x="397375" y="-97646"/>
            <a:ext cx="11397249" cy="1107996"/>
          </a:xfrm>
          <a:prstGeom prst="rect">
            <a:avLst/>
          </a:prstGeom>
          <a:noFill/>
        </p:spPr>
        <p:txBody>
          <a:bodyPr wrap="square" lIns="91440" tIns="45720" rIns="91440" bIns="45720" anchor="t">
            <a:spAutoFit/>
          </a:bodyPr>
          <a:lstStyle/>
          <a:p>
            <a:pPr algn="ctr" defTabSz="457200">
              <a:defRPr/>
            </a:pPr>
            <a:r>
              <a:rPr lang="en-US" sz="6600" b="1">
                <a:solidFill>
                  <a:srgbClr val="FFCC00"/>
                </a:solidFill>
                <a:latin typeface="Calibri"/>
              </a:rPr>
              <a:t>Wellbeing - In</a:t>
            </a:r>
            <a:r>
              <a:rPr kumimoji="0" lang="en-US" sz="6600" b="1" i="0" u="none" strike="noStrike" kern="1200" cap="none" spc="0" normalizeH="0" baseline="0" noProof="0">
                <a:ln>
                  <a:noFill/>
                </a:ln>
                <a:solidFill>
                  <a:srgbClr val="FFCC00"/>
                </a:solidFill>
                <a:effectLst/>
                <a:uLnTx/>
                <a:uFillTx/>
                <a:latin typeface="Calibri"/>
                <a:ea typeface="+mn-ea"/>
                <a:cs typeface="+mn-cs"/>
              </a:rPr>
              <a:t> school support</a:t>
            </a:r>
            <a:endParaRPr lang="en-US" sz="6600" b="0" i="0" u="none" strike="noStrike" kern="1200" cap="none" spc="0" normalizeH="0" baseline="0" noProof="0">
              <a:ln>
                <a:noFill/>
              </a:ln>
              <a:solidFill>
                <a:prstClr val="black"/>
              </a:solidFill>
              <a:effectLst/>
              <a:uLnTx/>
              <a:uFillTx/>
              <a:latin typeface="Aptos" panose="020B0004020202020204"/>
            </a:endParaRPr>
          </a:p>
        </p:txBody>
      </p:sp>
      <p:sp>
        <p:nvSpPr>
          <p:cNvPr id="7" name="Rectangle 6">
            <a:extLst>
              <a:ext uri="{FF2B5EF4-FFF2-40B4-BE49-F238E27FC236}">
                <a16:creationId xmlns:a16="http://schemas.microsoft.com/office/drawing/2014/main" id="{50F4A7CB-7B9B-A9F2-D970-D98B9B4A2453}"/>
              </a:ext>
            </a:extLst>
          </p:cNvPr>
          <p:cNvSpPr/>
          <p:nvPr/>
        </p:nvSpPr>
        <p:spPr>
          <a:xfrm>
            <a:off x="397375" y="1267357"/>
            <a:ext cx="12192000" cy="5447645"/>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a:ln>
                  <a:noFill/>
                </a:ln>
                <a:solidFill>
                  <a:prstClr val="white"/>
                </a:solidFill>
                <a:effectLst/>
                <a:uLnTx/>
                <a:uFillTx/>
                <a:latin typeface="Aptos" panose="020B0004020202020204"/>
                <a:ea typeface="+mn-ea"/>
                <a:cs typeface="+mn-cs"/>
              </a:rPr>
              <a:t>Revision session with staff afterschool and lunchtimes.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800">
              <a:solidFill>
                <a:prstClr val="white"/>
              </a:solidFill>
              <a:latin typeface="Aptos" panose="020B000402020202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a:ln>
                  <a:noFill/>
                </a:ln>
                <a:solidFill>
                  <a:prstClr val="white"/>
                </a:solidFill>
                <a:effectLst/>
                <a:uLnTx/>
                <a:uFillTx/>
                <a:latin typeface="Aptos" panose="020B0004020202020204"/>
                <a:ea typeface="+mn-ea"/>
                <a:cs typeface="+mn-cs"/>
              </a:rPr>
              <a:t>Boosters before exams.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800">
              <a:solidFill>
                <a:prstClr val="white"/>
              </a:solidFill>
              <a:latin typeface="Aptos" panose="020B000402020202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a:ln>
                  <a:noFill/>
                </a:ln>
                <a:solidFill>
                  <a:prstClr val="white"/>
                </a:solidFill>
                <a:effectLst/>
                <a:uLnTx/>
                <a:uFillTx/>
                <a:latin typeface="Aptos" panose="020B0004020202020204"/>
                <a:ea typeface="+mn-ea"/>
                <a:cs typeface="+mn-cs"/>
              </a:rPr>
              <a:t>Easter revision sessions.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800">
              <a:solidFill>
                <a:prstClr val="white"/>
              </a:solidFill>
              <a:latin typeface="Aptos" panose="020B000402020202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2800">
                <a:solidFill>
                  <a:prstClr val="white"/>
                </a:solidFill>
                <a:latin typeface="Aptos" panose="020B0004020202020204"/>
              </a:rPr>
              <a:t>Teachers.</a:t>
            </a:r>
            <a:endParaRPr kumimoji="0" lang="en-GB" sz="2800" b="0" i="0" u="none" strike="noStrike" kern="1200" cap="none" spc="0" normalizeH="0" baseline="0" noProof="0">
              <a:ln>
                <a:noFill/>
              </a:ln>
              <a:solidFill>
                <a:prstClr val="white"/>
              </a:solidFill>
              <a:effectLst/>
              <a:uLnTx/>
              <a:uFillTx/>
              <a:latin typeface="Aptos" panose="020B0004020202020204"/>
              <a:ea typeface="+mn-ea"/>
              <a:cs typeface="+mn-cs"/>
            </a:endParaRPr>
          </a:p>
          <a:p>
            <a:pPr marL="0" marR="0" lvl="0" indent="0" algn="l" defTabSz="914400">
              <a:lnSpc>
                <a:spcPct val="100000"/>
              </a:lnSpc>
              <a:spcBef>
                <a:spcPts val="0"/>
              </a:spcBef>
              <a:spcAft>
                <a:spcPts val="0"/>
              </a:spcAft>
              <a:buClrTx/>
              <a:buSzTx/>
              <a:buFontTx/>
              <a:buNone/>
              <a:tabLst/>
              <a:defRPr/>
            </a:pPr>
            <a:endParaRPr lang="en-GB" sz="2800" b="0" i="0" u="none" strike="noStrike" kern="1200" cap="none" spc="0" normalizeH="0" baseline="0" noProof="0">
              <a:ln>
                <a:noFill/>
              </a:ln>
              <a:solidFill>
                <a:prstClr val="white"/>
              </a:solidFill>
              <a:effectLst/>
              <a:uLnTx/>
              <a:uFillTx/>
              <a:latin typeface="Aptos" panose="020B0004020202020204"/>
            </a:endParaRPr>
          </a:p>
          <a:p>
            <a:pPr>
              <a:defRPr/>
            </a:pPr>
            <a:r>
              <a:rPr lang="en-GB" sz="2800">
                <a:solidFill>
                  <a:prstClr val="white"/>
                </a:solidFill>
                <a:latin typeface="Aptos" panose="020B0004020202020204"/>
              </a:rPr>
              <a:t>Pastoral Support. </a:t>
            </a:r>
            <a:endParaRPr lang="en-GB" sz="2800" i="0" u="none" strike="noStrike" kern="1200" cap="none" spc="0" normalizeH="0" baseline="0" noProof="0">
              <a:ln>
                <a:noFill/>
              </a:ln>
              <a:solidFill>
                <a:prstClr val="white"/>
              </a:solidFill>
              <a:effectLst/>
              <a:uLnTx/>
              <a:uFillTx/>
              <a:latin typeface="Aptos" panose="020B0004020202020204"/>
            </a:endParaRPr>
          </a:p>
          <a:p>
            <a:pPr>
              <a:defRPr/>
            </a:pPr>
            <a:endParaRPr lang="en-GB" sz="2800">
              <a:solidFill>
                <a:prstClr val="white"/>
              </a:solidFill>
              <a:latin typeface="Aptos" panose="020B0004020202020204"/>
              <a:ea typeface="Calibri"/>
              <a:cs typeface="Calibri"/>
            </a:endParaRPr>
          </a:p>
          <a:p>
            <a:pPr>
              <a:defRPr/>
            </a:pPr>
            <a:r>
              <a:rPr lang="en-GB" sz="2800">
                <a:solidFill>
                  <a:prstClr val="white"/>
                </a:solidFill>
                <a:latin typeface="Aptos" panose="020B0004020202020204"/>
                <a:ea typeface="Calibri"/>
                <a:cs typeface="Calibri"/>
              </a:rPr>
              <a:t>Exam Stress Workshops.</a:t>
            </a:r>
          </a:p>
          <a:p>
            <a:pPr marL="742950" indent="-742950">
              <a:buFont typeface="Aptos Display" panose="020F0302020204030204"/>
              <a:buAutoNum type="arabicPeriod"/>
              <a:defRPr/>
            </a:pPr>
            <a:endParaRPr lang="en-US" sz="4000" b="1">
              <a:solidFill>
                <a:prstClr val="white"/>
              </a:solidFill>
              <a:latin typeface="Calibri"/>
              <a:ea typeface="Calibri"/>
              <a:cs typeface="Calibri"/>
            </a:endParaRPr>
          </a:p>
        </p:txBody>
      </p:sp>
      <p:pic>
        <p:nvPicPr>
          <p:cNvPr id="4" name="Picture 3">
            <a:extLst>
              <a:ext uri="{FF2B5EF4-FFF2-40B4-BE49-F238E27FC236}">
                <a16:creationId xmlns:a16="http://schemas.microsoft.com/office/drawing/2014/main" id="{16813F25-0C5A-BD0C-3195-D86ADEAF11BA}"/>
              </a:ext>
            </a:extLst>
          </p:cNvPr>
          <p:cNvPicPr>
            <a:picLocks noChangeAspect="1"/>
          </p:cNvPicPr>
          <p:nvPr/>
        </p:nvPicPr>
        <p:blipFill>
          <a:blip r:embed="rId2">
            <a:alphaModFix/>
          </a:blip>
          <a:stretch>
            <a:fillRect/>
          </a:stretch>
        </p:blipFill>
        <p:spPr>
          <a:xfrm>
            <a:off x="10762355" y="5482951"/>
            <a:ext cx="1375049" cy="1375049"/>
          </a:xfrm>
          <a:prstGeom prst="rect">
            <a:avLst/>
          </a:prstGeom>
        </p:spPr>
      </p:pic>
    </p:spTree>
    <p:extLst>
      <p:ext uri="{BB962C8B-B14F-4D97-AF65-F5344CB8AC3E}">
        <p14:creationId xmlns:p14="http://schemas.microsoft.com/office/powerpoint/2010/main" val="2593532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002F5F"/>
        </a:solidFill>
        <a:effectLst/>
      </p:bgPr>
    </p:bg>
    <p:spTree>
      <p:nvGrpSpPr>
        <p:cNvPr id="1" name="">
          <a:extLst>
            <a:ext uri="{FF2B5EF4-FFF2-40B4-BE49-F238E27FC236}">
              <a16:creationId xmlns:a16="http://schemas.microsoft.com/office/drawing/2014/main" id="{8C31071A-41A2-6C55-1757-7267B3BA79A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08F8B82-1C00-F242-3CD3-BCA4386AAE61}"/>
              </a:ext>
            </a:extLst>
          </p:cNvPr>
          <p:cNvSpPr txBox="1"/>
          <p:nvPr/>
        </p:nvSpPr>
        <p:spPr>
          <a:xfrm>
            <a:off x="397375" y="-97646"/>
            <a:ext cx="11397249" cy="1323439"/>
          </a:xfrm>
          <a:prstGeom prst="rect">
            <a:avLst/>
          </a:prstGeom>
          <a:noFill/>
        </p:spPr>
        <p:txBody>
          <a:bodyPr wrap="square" lIns="91440" tIns="45720" rIns="91440" bIns="4572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0" b="1" i="0" u="none" strike="noStrike" kern="1200" cap="none" spc="0" normalizeH="0" baseline="0" noProof="0" dirty="0">
                <a:ln>
                  <a:noFill/>
                </a:ln>
                <a:solidFill>
                  <a:srgbClr val="FFCC00"/>
                </a:solidFill>
                <a:effectLst/>
                <a:uLnTx/>
                <a:uFillTx/>
                <a:latin typeface="Calibri"/>
                <a:ea typeface="+mn-ea"/>
                <a:cs typeface="+mn-cs"/>
              </a:rPr>
              <a:t>Careers Program</a:t>
            </a:r>
            <a:endParaRPr kumimoji="0" lang="en-US" sz="4000" b="0" i="0" u="none" strike="noStrike" kern="1200" cap="none" spc="0" normalizeH="0" baseline="0" noProof="0" dirty="0">
              <a:ln>
                <a:noFill/>
              </a:ln>
              <a:solidFill>
                <a:prstClr val="black"/>
              </a:solidFill>
              <a:effectLst/>
              <a:uLnTx/>
              <a:uFillTx/>
              <a:latin typeface="Aptos" panose="020B0004020202020204"/>
              <a:ea typeface="+mn-ea"/>
              <a:cs typeface="+mn-cs"/>
            </a:endParaRPr>
          </a:p>
        </p:txBody>
      </p:sp>
      <p:sp>
        <p:nvSpPr>
          <p:cNvPr id="7" name="Rectangle 6">
            <a:extLst>
              <a:ext uri="{FF2B5EF4-FFF2-40B4-BE49-F238E27FC236}">
                <a16:creationId xmlns:a16="http://schemas.microsoft.com/office/drawing/2014/main" id="{4E448104-8F79-A435-C4EF-C42EF86C253D}"/>
              </a:ext>
            </a:extLst>
          </p:cNvPr>
          <p:cNvSpPr/>
          <p:nvPr/>
        </p:nvSpPr>
        <p:spPr>
          <a:xfrm>
            <a:off x="397375" y="892545"/>
            <a:ext cx="12192000" cy="550920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3600" dirty="0">
                <a:solidFill>
                  <a:prstClr val="white"/>
                </a:solidFill>
                <a:latin typeface="Aptos" panose="020B0004020202020204"/>
              </a:rPr>
              <a:t>How to complete application forms and CV writing in SPHERE.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3600" dirty="0">
              <a:solidFill>
                <a:prstClr val="white"/>
              </a:solidFill>
              <a:latin typeface="Aptos" panose="020B000402020202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3600" dirty="0">
                <a:solidFill>
                  <a:prstClr val="white"/>
                </a:solidFill>
                <a:latin typeface="Aptos" panose="020B0004020202020204"/>
              </a:rPr>
              <a:t>Mocks interviews (volunteers welcome)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3600" dirty="0">
              <a:solidFill>
                <a:prstClr val="white"/>
              </a:solidFill>
              <a:latin typeface="Aptos" panose="020B000402020202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3600" dirty="0">
                <a:solidFill>
                  <a:prstClr val="white"/>
                </a:solidFill>
                <a:latin typeface="Aptos" panose="020B0004020202020204"/>
              </a:rPr>
              <a:t>One to one career guidance.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600" b="0" i="0" u="none" strike="noStrike" kern="1200" cap="none" spc="0" normalizeH="0" baseline="0" noProof="0" dirty="0">
              <a:ln>
                <a:noFill/>
              </a:ln>
              <a:solidFill>
                <a:prstClr val="white"/>
              </a:solidFill>
              <a:effectLst/>
              <a:uLnTx/>
              <a:uFillTx/>
              <a:latin typeface="Aptos" panose="020B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600" b="0" i="0" u="none" strike="noStrike" kern="1200" cap="none" spc="0" normalizeH="0" baseline="0" noProof="0" dirty="0">
              <a:ln>
                <a:noFill/>
              </a:ln>
              <a:solidFill>
                <a:prstClr val="white"/>
              </a:solidFill>
              <a:effectLst/>
              <a:uLnTx/>
              <a:uFillTx/>
              <a:latin typeface="Aptos" panose="020B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white"/>
              </a:solidFill>
              <a:effectLst/>
              <a:uLnTx/>
              <a:uFillTx/>
              <a:latin typeface="Aptos" panose="020B0004020202020204"/>
              <a:ea typeface="+mn-ea"/>
              <a:cs typeface="+mn-cs"/>
            </a:endParaRPr>
          </a:p>
          <a:p>
            <a:pPr marL="742950" marR="0" lvl="0" indent="-74295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sz="4000" b="1" i="0" u="none" strike="noStrike" kern="1200" cap="none" spc="0" normalizeH="0" baseline="0" noProof="0" dirty="0">
              <a:ln>
                <a:noFill/>
              </a:ln>
              <a:solidFill>
                <a:prstClr val="white"/>
              </a:solidFill>
              <a:effectLst/>
              <a:uLnTx/>
              <a:uFillTx/>
              <a:latin typeface="Calibri"/>
              <a:ea typeface="+mn-ea"/>
              <a:cs typeface="+mn-cs"/>
            </a:endParaRPr>
          </a:p>
        </p:txBody>
      </p:sp>
      <p:pic>
        <p:nvPicPr>
          <p:cNvPr id="4" name="Picture 3">
            <a:extLst>
              <a:ext uri="{FF2B5EF4-FFF2-40B4-BE49-F238E27FC236}">
                <a16:creationId xmlns:a16="http://schemas.microsoft.com/office/drawing/2014/main" id="{4472F32C-F833-68DB-12A8-584BB433B416}"/>
              </a:ext>
            </a:extLst>
          </p:cNvPr>
          <p:cNvPicPr>
            <a:picLocks noChangeAspect="1"/>
          </p:cNvPicPr>
          <p:nvPr/>
        </p:nvPicPr>
        <p:blipFill>
          <a:blip r:embed="rId2">
            <a:alphaModFix/>
          </a:blip>
          <a:stretch>
            <a:fillRect/>
          </a:stretch>
        </p:blipFill>
        <p:spPr>
          <a:xfrm>
            <a:off x="10762355" y="5482951"/>
            <a:ext cx="1375049" cy="1375049"/>
          </a:xfrm>
          <a:prstGeom prst="rect">
            <a:avLst/>
          </a:prstGeom>
        </p:spPr>
      </p:pic>
    </p:spTree>
    <p:extLst>
      <p:ext uri="{BB962C8B-B14F-4D97-AF65-F5344CB8AC3E}">
        <p14:creationId xmlns:p14="http://schemas.microsoft.com/office/powerpoint/2010/main" val="4036612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002F5F"/>
        </a:solidFill>
        <a:effectLst/>
      </p:bgPr>
    </p:bg>
    <p:spTree>
      <p:nvGrpSpPr>
        <p:cNvPr id="1" name="">
          <a:extLst>
            <a:ext uri="{FF2B5EF4-FFF2-40B4-BE49-F238E27FC236}">
              <a16:creationId xmlns:a16="http://schemas.microsoft.com/office/drawing/2014/main" id="{DDA0CB06-B91A-3E50-A219-A93856B1551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888E937-E2CC-338C-2F7F-A4B0C2DEC5EB}"/>
              </a:ext>
            </a:extLst>
          </p:cNvPr>
          <p:cNvSpPr txBox="1"/>
          <p:nvPr/>
        </p:nvSpPr>
        <p:spPr>
          <a:xfrm>
            <a:off x="397375" y="-225662"/>
            <a:ext cx="11397249" cy="1323439"/>
          </a:xfrm>
          <a:prstGeom prst="rect">
            <a:avLst/>
          </a:prstGeom>
          <a:noFill/>
        </p:spPr>
        <p:txBody>
          <a:bodyPr wrap="square" lIns="91440" tIns="45720" rIns="91440" bIns="4572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0" b="1" i="0" u="none" strike="noStrike" kern="1200" cap="none" spc="0" normalizeH="0" baseline="0" noProof="0" dirty="0">
                <a:ln>
                  <a:noFill/>
                </a:ln>
                <a:solidFill>
                  <a:srgbClr val="FFCC00"/>
                </a:solidFill>
                <a:effectLst/>
                <a:uLnTx/>
                <a:uFillTx/>
                <a:latin typeface="Calibri"/>
                <a:ea typeface="+mn-ea"/>
                <a:cs typeface="+mn-cs"/>
              </a:rPr>
              <a:t>Careers</a:t>
            </a:r>
            <a:endParaRPr kumimoji="0" lang="en-US" sz="4000" b="0" i="0" u="none" strike="noStrike" kern="1200" cap="none" spc="0" normalizeH="0" baseline="0" noProof="0" dirty="0">
              <a:ln>
                <a:noFill/>
              </a:ln>
              <a:solidFill>
                <a:prstClr val="black"/>
              </a:solidFill>
              <a:effectLst/>
              <a:uLnTx/>
              <a:uFillTx/>
              <a:latin typeface="Aptos" panose="020B0004020202020204"/>
              <a:ea typeface="+mn-ea"/>
              <a:cs typeface="+mn-cs"/>
            </a:endParaRPr>
          </a:p>
        </p:txBody>
      </p:sp>
      <p:sp>
        <p:nvSpPr>
          <p:cNvPr id="7" name="Rectangle 6">
            <a:extLst>
              <a:ext uri="{FF2B5EF4-FFF2-40B4-BE49-F238E27FC236}">
                <a16:creationId xmlns:a16="http://schemas.microsoft.com/office/drawing/2014/main" id="{69262EBF-F98B-6B53-047A-33C3D7430875}"/>
              </a:ext>
            </a:extLst>
          </p:cNvPr>
          <p:cNvSpPr/>
          <p:nvPr/>
        </p:nvSpPr>
        <p:spPr>
          <a:xfrm>
            <a:off x="132199" y="718809"/>
            <a:ext cx="12192000" cy="717119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prstClr val="white"/>
                </a:solidFill>
                <a:effectLst/>
                <a:uLnTx/>
                <a:uFillTx/>
                <a:latin typeface="Aptos" panose="020B0004020202020204"/>
                <a:ea typeface="+mn-ea"/>
                <a:cs typeface="+mn-cs"/>
              </a:rPr>
              <a:t>When applying apprentices have a back up.</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3600" dirty="0">
              <a:solidFill>
                <a:prstClr val="white"/>
              </a:solidFill>
              <a:latin typeface="Aptos" panose="020B000402020202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prstClr val="white"/>
                </a:solidFill>
                <a:effectLst/>
                <a:uLnTx/>
                <a:uFillTx/>
                <a:latin typeface="Aptos" panose="020B0004020202020204"/>
                <a:ea typeface="+mn-ea"/>
                <a:cs typeface="+mn-cs"/>
              </a:rPr>
              <a:t>Look at open event now!</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3600" dirty="0">
              <a:solidFill>
                <a:prstClr val="white"/>
              </a:solidFill>
              <a:latin typeface="Aptos" panose="020B000402020202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prstClr val="white"/>
                </a:solidFill>
                <a:effectLst/>
                <a:uLnTx/>
                <a:uFillTx/>
                <a:latin typeface="Aptos" panose="020B0004020202020204"/>
                <a:ea typeface="+mn-ea"/>
                <a:cs typeface="+mn-cs"/>
              </a:rPr>
              <a:t>You can apply before you have attended an open event, you can apply to more than one college/training provider.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3600" dirty="0">
              <a:solidFill>
                <a:prstClr val="white"/>
              </a:solidFill>
              <a:latin typeface="Aptos" panose="020B000402020202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prstClr val="white"/>
                </a:solidFill>
                <a:effectLst/>
                <a:uLnTx/>
                <a:uFillTx/>
                <a:latin typeface="Aptos" panose="020B0004020202020204"/>
                <a:ea typeface="+mn-ea"/>
                <a:cs typeface="+mn-cs"/>
              </a:rPr>
              <a:t>Anyone interested in Hartpury apply before December and earlier if possible.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3600" dirty="0">
                <a:solidFill>
                  <a:prstClr val="white"/>
                </a:solidFill>
                <a:latin typeface="Aptos" panose="020B0004020202020204"/>
              </a:rPr>
              <a:t>	first open event already full!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prstClr val="white"/>
                </a:solidFill>
                <a:effectLst/>
                <a:uLnTx/>
                <a:uFillTx/>
                <a:latin typeface="Aptos" panose="020B0004020202020204"/>
                <a:ea typeface="+mn-ea"/>
                <a:cs typeface="+mn-cs"/>
              </a:rPr>
              <a:t>	apply now even if you haven’t been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white"/>
              </a:solidFill>
              <a:effectLst/>
              <a:uLnTx/>
              <a:uFillTx/>
              <a:latin typeface="Aptos" panose="020B0004020202020204"/>
              <a:ea typeface="+mn-ea"/>
              <a:cs typeface="+mn-cs"/>
            </a:endParaRPr>
          </a:p>
          <a:p>
            <a:pPr marL="742950" marR="0" lvl="0" indent="-74295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sz="4000" b="1" i="0" u="none" strike="noStrike" kern="1200" cap="none" spc="0" normalizeH="0" baseline="0" noProof="0" dirty="0">
              <a:ln>
                <a:noFill/>
              </a:ln>
              <a:solidFill>
                <a:prstClr val="white"/>
              </a:solidFill>
              <a:effectLst/>
              <a:uLnTx/>
              <a:uFillTx/>
              <a:latin typeface="Calibri"/>
              <a:ea typeface="+mn-ea"/>
              <a:cs typeface="+mn-cs"/>
            </a:endParaRPr>
          </a:p>
        </p:txBody>
      </p:sp>
      <p:pic>
        <p:nvPicPr>
          <p:cNvPr id="4" name="Picture 3">
            <a:extLst>
              <a:ext uri="{FF2B5EF4-FFF2-40B4-BE49-F238E27FC236}">
                <a16:creationId xmlns:a16="http://schemas.microsoft.com/office/drawing/2014/main" id="{55CA27D6-670E-377B-29C4-4DC6326DAD6B}"/>
              </a:ext>
            </a:extLst>
          </p:cNvPr>
          <p:cNvPicPr>
            <a:picLocks noChangeAspect="1"/>
          </p:cNvPicPr>
          <p:nvPr/>
        </p:nvPicPr>
        <p:blipFill>
          <a:blip r:embed="rId2">
            <a:alphaModFix/>
          </a:blip>
          <a:stretch>
            <a:fillRect/>
          </a:stretch>
        </p:blipFill>
        <p:spPr>
          <a:xfrm>
            <a:off x="10762355" y="5482951"/>
            <a:ext cx="1375049" cy="1375049"/>
          </a:xfrm>
          <a:prstGeom prst="rect">
            <a:avLst/>
          </a:prstGeom>
        </p:spPr>
      </p:pic>
    </p:spTree>
    <p:extLst>
      <p:ext uri="{BB962C8B-B14F-4D97-AF65-F5344CB8AC3E}">
        <p14:creationId xmlns:p14="http://schemas.microsoft.com/office/powerpoint/2010/main" val="322150840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002F5F"/>
        </a:solidFill>
        <a:effectLst/>
      </p:bgPr>
    </p:bg>
    <p:spTree>
      <p:nvGrpSpPr>
        <p:cNvPr id="1" name="">
          <a:extLst>
            <a:ext uri="{FF2B5EF4-FFF2-40B4-BE49-F238E27FC236}">
              <a16:creationId xmlns:a16="http://schemas.microsoft.com/office/drawing/2014/main" id="{A6EA35D0-B2A1-035D-5CE8-2BCD3E8E763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DA39BDA-886A-FC68-FF12-8D64E393BCC8}"/>
              </a:ext>
            </a:extLst>
          </p:cNvPr>
          <p:cNvSpPr txBox="1"/>
          <p:nvPr/>
        </p:nvSpPr>
        <p:spPr>
          <a:xfrm>
            <a:off x="397375" y="-97646"/>
            <a:ext cx="11397249" cy="1323439"/>
          </a:xfrm>
          <a:prstGeom prst="rect">
            <a:avLst/>
          </a:prstGeom>
          <a:noFill/>
        </p:spPr>
        <p:txBody>
          <a:bodyPr wrap="square" lIns="91440" tIns="45720" rIns="91440" bIns="4572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0" b="1" i="0" u="none" strike="noStrike" kern="1200" cap="none" spc="0" normalizeH="0" baseline="0" noProof="0">
                <a:ln>
                  <a:noFill/>
                </a:ln>
                <a:solidFill>
                  <a:srgbClr val="FFCC00"/>
                </a:solidFill>
                <a:effectLst/>
                <a:uLnTx/>
                <a:uFillTx/>
                <a:latin typeface="Calibri"/>
                <a:ea typeface="+mn-ea"/>
                <a:cs typeface="+mn-cs"/>
              </a:rPr>
              <a:t>Final messages.</a:t>
            </a:r>
            <a:endParaRPr kumimoji="0" lang="en-US" sz="4000" b="0" i="0" u="none" strike="noStrike" kern="1200" cap="none" spc="0" normalizeH="0" baseline="0" noProof="0">
              <a:ln>
                <a:noFill/>
              </a:ln>
              <a:solidFill>
                <a:prstClr val="black"/>
              </a:solidFill>
              <a:effectLst/>
              <a:uLnTx/>
              <a:uFillTx/>
              <a:latin typeface="Aptos" panose="020B0004020202020204"/>
              <a:ea typeface="+mn-ea"/>
              <a:cs typeface="+mn-cs"/>
            </a:endParaRPr>
          </a:p>
        </p:txBody>
      </p:sp>
      <p:sp>
        <p:nvSpPr>
          <p:cNvPr id="7" name="Rectangle 6">
            <a:extLst>
              <a:ext uri="{FF2B5EF4-FFF2-40B4-BE49-F238E27FC236}">
                <a16:creationId xmlns:a16="http://schemas.microsoft.com/office/drawing/2014/main" id="{6510C1FE-A755-2A6D-7F8D-75DD84FBE61E}"/>
              </a:ext>
            </a:extLst>
          </p:cNvPr>
          <p:cNvSpPr/>
          <p:nvPr/>
        </p:nvSpPr>
        <p:spPr>
          <a:xfrm>
            <a:off x="223639" y="983985"/>
            <a:ext cx="12192000" cy="606319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prstClr val="white"/>
                </a:solidFill>
                <a:effectLst/>
                <a:uLnTx/>
                <a:uFillTx/>
                <a:latin typeface="Aptos" panose="020B0004020202020204"/>
                <a:ea typeface="+mn-ea"/>
                <a:cs typeface="+mn-cs"/>
              </a:rPr>
              <a:t>Attend every lesson and a</a:t>
            </a:r>
            <a:r>
              <a:rPr lang="en-GB" sz="3600" dirty="0" err="1">
                <a:solidFill>
                  <a:prstClr val="white"/>
                </a:solidFill>
                <a:latin typeface="Aptos" panose="020B0004020202020204"/>
              </a:rPr>
              <a:t>rrive</a:t>
            </a:r>
            <a:r>
              <a:rPr lang="en-GB" sz="3600" dirty="0">
                <a:solidFill>
                  <a:prstClr val="white"/>
                </a:solidFill>
                <a:latin typeface="Aptos" panose="020B0004020202020204"/>
              </a:rPr>
              <a:t> on time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600" b="0" i="0" u="none" strike="noStrike" kern="1200" cap="none" spc="0" normalizeH="0" baseline="0" noProof="0" dirty="0">
              <a:ln>
                <a:noFill/>
              </a:ln>
              <a:solidFill>
                <a:prstClr val="white"/>
              </a:solidFill>
              <a:effectLst/>
              <a:uLnTx/>
              <a:uFillTx/>
              <a:latin typeface="Aptos" panose="020B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prstClr val="white"/>
                </a:solidFill>
                <a:effectLst/>
                <a:uLnTx/>
                <a:uFillTx/>
                <a:latin typeface="Aptos" panose="020B0004020202020204"/>
                <a:ea typeface="+mn-ea"/>
                <a:cs typeface="+mn-cs"/>
              </a:rPr>
              <a:t>Get a plan and stick to it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3600" dirty="0">
              <a:solidFill>
                <a:prstClr val="white"/>
              </a:solidFill>
              <a:latin typeface="Aptos" panose="020B000402020202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prstClr val="white"/>
                </a:solidFill>
                <a:effectLst/>
                <a:uLnTx/>
                <a:uFillTx/>
                <a:latin typeface="Aptos" panose="020B0004020202020204"/>
                <a:ea typeface="+mn-ea"/>
                <a:cs typeface="+mn-cs"/>
              </a:rPr>
              <a:t>Take care of yourself</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3600" dirty="0">
              <a:solidFill>
                <a:prstClr val="white"/>
              </a:solidFill>
              <a:latin typeface="Aptos" panose="020B000402020202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prstClr val="white"/>
                </a:solidFill>
                <a:effectLst/>
                <a:uLnTx/>
                <a:uFillTx/>
                <a:latin typeface="Aptos" panose="020B0004020202020204"/>
                <a:ea typeface="+mn-ea"/>
                <a:cs typeface="+mn-cs"/>
              </a:rPr>
              <a:t>Don’t limit yourself</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3600" dirty="0">
              <a:solidFill>
                <a:prstClr val="white"/>
              </a:solidFill>
              <a:latin typeface="Aptos" panose="020B000402020202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prstClr val="white"/>
                </a:solidFill>
                <a:effectLst/>
                <a:uLnTx/>
                <a:uFillTx/>
                <a:latin typeface="Aptos" panose="020B0004020202020204"/>
                <a:ea typeface="+mn-ea"/>
                <a:cs typeface="+mn-cs"/>
              </a:rPr>
              <a:t>Think </a:t>
            </a:r>
            <a:r>
              <a:rPr kumimoji="0" lang="en-GB" sz="3600" b="0" i="0" u="none" strike="noStrike" kern="1200" cap="none" spc="0" normalizeH="0" baseline="0" noProof="0">
                <a:ln>
                  <a:noFill/>
                </a:ln>
                <a:solidFill>
                  <a:prstClr val="white"/>
                </a:solidFill>
                <a:effectLst/>
                <a:uLnTx/>
                <a:uFillTx/>
                <a:latin typeface="Aptos" panose="020B0004020202020204"/>
                <a:ea typeface="+mn-ea"/>
                <a:cs typeface="+mn-cs"/>
              </a:rPr>
              <a:t>about post 16 now</a:t>
            </a:r>
            <a:r>
              <a:rPr kumimoji="0" lang="en-GB" sz="3600" b="0" i="0" u="none" strike="noStrike" kern="1200" cap="none" spc="0" normalizeH="0" baseline="0" noProof="0" dirty="0">
                <a:ln>
                  <a:noFill/>
                </a:ln>
                <a:solidFill>
                  <a:prstClr val="white"/>
                </a:solidFill>
                <a:effectLst/>
                <a:uLnTx/>
                <a:uFillTx/>
                <a:latin typeface="Aptos" panose="020B000402020202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white"/>
              </a:solidFill>
              <a:effectLst/>
              <a:uLnTx/>
              <a:uFillTx/>
              <a:latin typeface="Aptos" panose="020B0004020202020204"/>
              <a:ea typeface="+mn-ea"/>
              <a:cs typeface="+mn-cs"/>
            </a:endParaRPr>
          </a:p>
          <a:p>
            <a:pPr marL="742950" marR="0" lvl="0" indent="-74295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sz="4000" b="1" i="0" u="none" strike="noStrike" kern="1200" cap="none" spc="0" normalizeH="0" baseline="0" noProof="0" dirty="0">
              <a:ln>
                <a:noFill/>
              </a:ln>
              <a:solidFill>
                <a:prstClr val="white"/>
              </a:solidFill>
              <a:effectLst/>
              <a:uLnTx/>
              <a:uFillTx/>
              <a:latin typeface="Calibri"/>
              <a:ea typeface="+mn-ea"/>
              <a:cs typeface="+mn-cs"/>
            </a:endParaRPr>
          </a:p>
        </p:txBody>
      </p:sp>
      <p:pic>
        <p:nvPicPr>
          <p:cNvPr id="4" name="Picture 3">
            <a:extLst>
              <a:ext uri="{FF2B5EF4-FFF2-40B4-BE49-F238E27FC236}">
                <a16:creationId xmlns:a16="http://schemas.microsoft.com/office/drawing/2014/main" id="{849D919B-B34A-C4EB-470E-322B9035C9CC}"/>
              </a:ext>
            </a:extLst>
          </p:cNvPr>
          <p:cNvPicPr>
            <a:picLocks noChangeAspect="1"/>
          </p:cNvPicPr>
          <p:nvPr/>
        </p:nvPicPr>
        <p:blipFill>
          <a:blip r:embed="rId2">
            <a:alphaModFix/>
          </a:blip>
          <a:stretch>
            <a:fillRect/>
          </a:stretch>
        </p:blipFill>
        <p:spPr>
          <a:xfrm>
            <a:off x="10762355" y="5482951"/>
            <a:ext cx="1375049" cy="1375049"/>
          </a:xfrm>
          <a:prstGeom prst="rect">
            <a:avLst/>
          </a:prstGeom>
        </p:spPr>
      </p:pic>
    </p:spTree>
    <p:extLst>
      <p:ext uri="{BB962C8B-B14F-4D97-AF65-F5344CB8AC3E}">
        <p14:creationId xmlns:p14="http://schemas.microsoft.com/office/powerpoint/2010/main" val="119404240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002F5F"/>
        </a:solidFill>
        <a:effectLst/>
      </p:bgPr>
    </p:bg>
    <p:spTree>
      <p:nvGrpSpPr>
        <p:cNvPr id="1" name="">
          <a:extLst>
            <a:ext uri="{FF2B5EF4-FFF2-40B4-BE49-F238E27FC236}">
              <a16:creationId xmlns:a16="http://schemas.microsoft.com/office/drawing/2014/main" id="{3A82EE0A-C722-9E8B-F436-B7207D3988F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6E5701F-8D37-2856-1441-A2E319B6A7C1}"/>
              </a:ext>
            </a:extLst>
          </p:cNvPr>
          <p:cNvSpPr txBox="1"/>
          <p:nvPr/>
        </p:nvSpPr>
        <p:spPr>
          <a:xfrm>
            <a:off x="397375" y="-97646"/>
            <a:ext cx="11397249" cy="1323439"/>
          </a:xfrm>
          <a:prstGeom prst="rect">
            <a:avLst/>
          </a:prstGeom>
          <a:noFill/>
        </p:spPr>
        <p:txBody>
          <a:bodyPr wrap="square" lIns="91440" tIns="45720" rIns="91440" bIns="4572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8000" b="1">
                <a:solidFill>
                  <a:srgbClr val="FFCC00"/>
                </a:solidFill>
                <a:latin typeface="Calibri"/>
              </a:rPr>
              <a:t>Signup for the session</a:t>
            </a:r>
            <a:r>
              <a:rPr kumimoji="0" lang="en-US" sz="8000" b="1" i="0" u="none" strike="noStrike" kern="1200" cap="none" spc="0" normalizeH="0" baseline="0" noProof="0">
                <a:ln>
                  <a:noFill/>
                </a:ln>
                <a:solidFill>
                  <a:srgbClr val="FFCC00"/>
                </a:solidFill>
                <a:effectLst/>
                <a:uLnTx/>
                <a:uFillTx/>
                <a:latin typeface="Calibri"/>
                <a:ea typeface="+mn-ea"/>
                <a:cs typeface="+mn-cs"/>
              </a:rPr>
              <a:t>.</a:t>
            </a:r>
            <a:endParaRPr kumimoji="0" lang="en-US" sz="4000" b="0" i="0" u="none" strike="noStrike" kern="1200" cap="none" spc="0" normalizeH="0" baseline="0" noProof="0">
              <a:ln>
                <a:noFill/>
              </a:ln>
              <a:solidFill>
                <a:prstClr val="black"/>
              </a:solidFill>
              <a:effectLst/>
              <a:uLnTx/>
              <a:uFillTx/>
              <a:latin typeface="Aptos" panose="020B0004020202020204"/>
              <a:ea typeface="+mn-ea"/>
              <a:cs typeface="+mn-cs"/>
            </a:endParaRPr>
          </a:p>
        </p:txBody>
      </p:sp>
      <p:sp>
        <p:nvSpPr>
          <p:cNvPr id="7" name="Rectangle 6">
            <a:extLst>
              <a:ext uri="{FF2B5EF4-FFF2-40B4-BE49-F238E27FC236}">
                <a16:creationId xmlns:a16="http://schemas.microsoft.com/office/drawing/2014/main" id="{31DAE204-993E-DADB-ABC6-FB8E099DD3B6}"/>
              </a:ext>
            </a:extLst>
          </p:cNvPr>
          <p:cNvSpPr/>
          <p:nvPr/>
        </p:nvSpPr>
        <p:spPr>
          <a:xfrm>
            <a:off x="3437755" y="1377576"/>
            <a:ext cx="12192000" cy="190821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5400" b="0" i="0" u="none" strike="noStrike" kern="1200" cap="none" spc="0" normalizeH="0" baseline="0" noProof="0">
                <a:ln>
                  <a:noFill/>
                </a:ln>
                <a:solidFill>
                  <a:prstClr val="white"/>
                </a:solidFill>
                <a:effectLst/>
                <a:uLnTx/>
                <a:uFillTx/>
                <a:latin typeface="Aptos" panose="020B0004020202020204"/>
                <a:ea typeface="+mn-ea"/>
                <a:cs typeface="+mn-cs"/>
              </a:rPr>
              <a:t>Planning revision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Aptos" panose="020B0004020202020204"/>
              <a:ea typeface="+mn-ea"/>
              <a:cs typeface="+mn-cs"/>
            </a:endParaRPr>
          </a:p>
          <a:p>
            <a:pPr marL="742950" marR="0" lvl="0" indent="-74295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sz="4000" b="1" i="0" u="none" strike="noStrike" kern="1200" cap="none" spc="0" normalizeH="0" baseline="0" noProof="0">
              <a:ln>
                <a:noFill/>
              </a:ln>
              <a:solidFill>
                <a:prstClr val="white"/>
              </a:solidFill>
              <a:effectLst/>
              <a:uLnTx/>
              <a:uFillTx/>
              <a:latin typeface="Calibri"/>
              <a:ea typeface="+mn-ea"/>
              <a:cs typeface="+mn-cs"/>
            </a:endParaRPr>
          </a:p>
        </p:txBody>
      </p:sp>
      <p:pic>
        <p:nvPicPr>
          <p:cNvPr id="4" name="Picture 3">
            <a:extLst>
              <a:ext uri="{FF2B5EF4-FFF2-40B4-BE49-F238E27FC236}">
                <a16:creationId xmlns:a16="http://schemas.microsoft.com/office/drawing/2014/main" id="{C17A77D5-3286-798C-6B0E-BA57BCE61831}"/>
              </a:ext>
            </a:extLst>
          </p:cNvPr>
          <p:cNvPicPr>
            <a:picLocks noChangeAspect="1"/>
          </p:cNvPicPr>
          <p:nvPr/>
        </p:nvPicPr>
        <p:blipFill>
          <a:blip r:embed="rId2">
            <a:alphaModFix/>
          </a:blip>
          <a:stretch>
            <a:fillRect/>
          </a:stretch>
        </p:blipFill>
        <p:spPr>
          <a:xfrm>
            <a:off x="10762355" y="5482951"/>
            <a:ext cx="1375049" cy="1375049"/>
          </a:xfrm>
          <a:prstGeom prst="rect">
            <a:avLst/>
          </a:prstGeom>
        </p:spPr>
      </p:pic>
      <p:pic>
        <p:nvPicPr>
          <p:cNvPr id="3" name="Picture 2" descr="QR code">
            <a:extLst>
              <a:ext uri="{FF2B5EF4-FFF2-40B4-BE49-F238E27FC236}">
                <a16:creationId xmlns:a16="http://schemas.microsoft.com/office/drawing/2014/main" id="{15AAFD0D-5E25-CB58-451F-07C5BCDC829F}"/>
              </a:ext>
            </a:extLst>
          </p:cNvPr>
          <p:cNvPicPr>
            <a:picLocks noChangeAspect="1"/>
          </p:cNvPicPr>
          <p:nvPr/>
        </p:nvPicPr>
        <p:blipFill>
          <a:blip r:embed="rId3"/>
          <a:stretch>
            <a:fillRect/>
          </a:stretch>
        </p:blipFill>
        <p:spPr>
          <a:xfrm>
            <a:off x="4311491" y="2670851"/>
            <a:ext cx="3569018" cy="3569018"/>
          </a:xfrm>
          <a:prstGeom prst="rect">
            <a:avLst/>
          </a:prstGeom>
        </p:spPr>
      </p:pic>
    </p:spTree>
    <p:extLst>
      <p:ext uri="{BB962C8B-B14F-4D97-AF65-F5344CB8AC3E}">
        <p14:creationId xmlns:p14="http://schemas.microsoft.com/office/powerpoint/2010/main" val="1977151048"/>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Berlin">
  <a:themeElements>
    <a:clrScheme name="Red">
      <a:dk1>
        <a:sysClr val="windowText" lastClr="000000"/>
      </a:dk1>
      <a:lt1>
        <a:sysClr val="window" lastClr="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988BE8B20D33548A0A49D1A0AD2B6AD" ma:contentTypeVersion="3" ma:contentTypeDescription="Create a new document." ma:contentTypeScope="" ma:versionID="b1a2627e543a370f84755feedd81c729">
  <xsd:schema xmlns:xsd="http://www.w3.org/2001/XMLSchema" xmlns:xs="http://www.w3.org/2001/XMLSchema" xmlns:p="http://schemas.microsoft.com/office/2006/metadata/properties" xmlns:ns2="f8a064e7-a2d5-4f36-a5e0-90c0831857bc" targetNamespace="http://schemas.microsoft.com/office/2006/metadata/properties" ma:root="true" ma:fieldsID="f7a440f1c63f8cc07e3227fc8a40516c" ns2:_="">
    <xsd:import namespace="f8a064e7-a2d5-4f36-a5e0-90c0831857bc"/>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8a064e7-a2d5-4f36-a5e0-90c0831857b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8B314C6-02D4-440E-8AC6-FF4374E36AFC}">
  <ds:schemaRefs>
    <ds:schemaRef ds:uri="f8a064e7-a2d5-4f36-a5e0-90c0831857b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CF8AF807-8B2F-4BB5-8FE0-23CFCDCBD2D0}">
  <ds:schemaRefs>
    <ds:schemaRef ds:uri="http://schemas.microsoft.com/sharepoint/v3/contenttype/forms"/>
  </ds:schemaRefs>
</ds:datastoreItem>
</file>

<file path=customXml/itemProps3.xml><?xml version="1.0" encoding="utf-8"?>
<ds:datastoreItem xmlns:ds="http://schemas.openxmlformats.org/officeDocument/2006/customXml" ds:itemID="{574D5E8D-B941-4C67-9F4C-F6F253213449}">
  <ds:schemaRefs>
    <ds:schemaRef ds:uri="http://www.w3.org/XML/1998/namespace"/>
    <ds:schemaRef ds:uri="http://purl.org/dc/elements/1.1/"/>
    <ds:schemaRef ds:uri="http://purl.org/dc/dcmitype/"/>
    <ds:schemaRef ds:uri="http://schemas.microsoft.com/office/2006/metadata/properties"/>
    <ds:schemaRef ds:uri="http://schemas.microsoft.com/office/2006/documentManagement/types"/>
    <ds:schemaRef ds:uri="f8a064e7-a2d5-4f36-a5e0-90c0831857bc"/>
    <ds:schemaRef ds:uri="http://purl.org/dc/terms/"/>
    <ds:schemaRef ds:uri="http://schemas.openxmlformats.org/package/2006/metadata/core-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0</TotalTime>
  <Words>1890</Words>
  <Application>Microsoft Office PowerPoint</Application>
  <PresentationFormat>Widescreen</PresentationFormat>
  <Paragraphs>328</Paragraphs>
  <Slides>46</Slides>
  <Notes>7</Notes>
  <HiddenSlides>0</HiddenSlides>
  <MMClips>0</MMClips>
  <ScaleCrop>false</ScaleCrop>
  <HeadingPairs>
    <vt:vector size="4" baseType="variant">
      <vt:variant>
        <vt:lpstr>Theme</vt:lpstr>
      </vt:variant>
      <vt:variant>
        <vt:i4>3</vt:i4>
      </vt:variant>
      <vt:variant>
        <vt:lpstr>Slide Titles</vt:lpstr>
      </vt:variant>
      <vt:variant>
        <vt:i4>46</vt:i4>
      </vt:variant>
    </vt:vector>
  </HeadingPairs>
  <TitlesOfParts>
    <vt:vector size="49" baseType="lpstr">
      <vt:lpstr>1_office theme</vt:lpstr>
      <vt:lpstr>2_office theme</vt:lpstr>
      <vt:lpstr>Berlin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Your Exams: What You MUST Know</vt:lpstr>
      <vt:lpstr>Be On Time</vt:lpstr>
      <vt:lpstr>No Cheating</vt:lpstr>
      <vt:lpstr>Equipment Rules</vt:lpstr>
      <vt:lpstr>During the Exam</vt:lpstr>
      <vt:lpstr>End of the Exam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Flash card</vt:lpstr>
      <vt:lpstr>PowerPoint Presentation</vt:lpstr>
      <vt:lpstr>PowerPoint Presentation</vt:lpstr>
      <vt:lpstr>Revision card</vt:lpstr>
      <vt:lpstr>Revision cards help you to condense and learn information on particular sections/groups of content or processes.</vt:lpstr>
      <vt:lpstr>They can look different depending on the content you are focusing 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Alexander Holmyard</dc:creator>
  <cp:lastModifiedBy>Alexander Holmyard</cp:lastModifiedBy>
  <cp:revision>2</cp:revision>
  <dcterms:created xsi:type="dcterms:W3CDTF">2026-08-16T20:58:39Z</dcterms:created>
  <dcterms:modified xsi:type="dcterms:W3CDTF">2026-09-14T12:54:29Z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0x010100F988BE8B20D33548A0A49D1A0AD2B6AD</vt:lpwstr>
  </property>
</Properties>
</file>