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57" r:id="rId5"/>
    <p:sldId id="25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07263-AE25-4939-0ACB-B71ADEED128F}" v="176" dt="2025-04-27T20:58:1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homas" userId="S::dthomas@kingstoneacademy.co.uk::72f4ca3a-6468-4ae8-97d1-501a4c522707" providerId="AD" clId="Web-{9AE313AE-874D-425C-95DF-F0848098D488}"/>
    <pc:docChg chg="addSld modSld">
      <pc:chgData name="Dan Thomas" userId="S::dthomas@kingstoneacademy.co.uk::72f4ca3a-6468-4ae8-97d1-501a4c522707" providerId="AD" clId="Web-{9AE313AE-874D-425C-95DF-F0848098D488}" dt="2021-04-22T07:03:54.246" v="208"/>
      <pc:docMkLst>
        <pc:docMk/>
      </pc:docMkLst>
      <pc:sldChg chg="addSp modSp mod setBg">
        <pc:chgData name="Dan Thomas" userId="S::dthomas@kingstoneacademy.co.uk::72f4ca3a-6468-4ae8-97d1-501a4c522707" providerId="AD" clId="Web-{9AE313AE-874D-425C-95DF-F0848098D488}" dt="2021-04-22T06:57:15.954" v="44" actId="1076"/>
        <pc:sldMkLst>
          <pc:docMk/>
          <pc:sldMk cId="109857222" sldId="256"/>
        </pc:sldMkLst>
        <pc:spChg chg="mod">
          <ac:chgData name="Dan Thomas" userId="S::dthomas@kingstoneacademy.co.uk::72f4ca3a-6468-4ae8-97d1-501a4c522707" providerId="AD" clId="Web-{9AE313AE-874D-425C-95DF-F0848098D488}" dt="2021-04-22T06:56:16.153" v="3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 Thomas" userId="S::dthomas@kingstoneacademy.co.uk::72f4ca3a-6468-4ae8-97d1-501a4c522707" providerId="AD" clId="Web-{9AE313AE-874D-425C-95DF-F0848098D488}" dt="2021-04-22T06:56:00.074" v="29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Dan Thomas" userId="S::dthomas@kingstoneacademy.co.uk::72f4ca3a-6468-4ae8-97d1-501a4c522707" providerId="AD" clId="Web-{9AE313AE-874D-425C-95DF-F0848098D488}" dt="2021-04-22T06:57:15.954" v="44" actId="1076"/>
          <ac:spMkLst>
            <pc:docMk/>
            <pc:sldMk cId="109857222" sldId="256"/>
            <ac:spMk id="5" creationId="{32AA3580-91B2-422F-AE45-E1BDB6BC8BC4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6:55:23.368" v="1"/>
          <ac:spMkLst>
            <pc:docMk/>
            <pc:sldMk cId="109857222" sldId="256"/>
            <ac:spMk id="9" creationId="{E91DC736-0EF8-4F87-9146-EBF1D2EE4D3D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6:55:23.368" v="1"/>
          <ac:spMkLst>
            <pc:docMk/>
            <pc:sldMk cId="109857222" sldId="256"/>
            <ac:spMk id="11" creationId="{097CD68E-23E3-4007-8847-CD0944C4F7BE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6:55:23.368" v="1"/>
          <ac:spMkLst>
            <pc:docMk/>
            <pc:sldMk cId="109857222" sldId="256"/>
            <ac:spMk id="13" creationId="{AF2F604E-43BE-4DC3-B983-E071523364F8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6:55:23.368" v="1"/>
          <ac:spMkLst>
            <pc:docMk/>
            <pc:sldMk cId="109857222" sldId="256"/>
            <ac:spMk id="15" creationId="{08C9B587-E65E-4B52-B37C-ABEBB6E87928}"/>
          </ac:spMkLst>
        </pc:spChg>
        <pc:picChg chg="add mod ord">
          <ac:chgData name="Dan Thomas" userId="S::dthomas@kingstoneacademy.co.uk::72f4ca3a-6468-4ae8-97d1-501a4c522707" providerId="AD" clId="Web-{9AE313AE-874D-425C-95DF-F0848098D488}" dt="2021-04-22T06:55:23.368" v="1"/>
          <ac:picMkLst>
            <pc:docMk/>
            <pc:sldMk cId="109857222" sldId="256"/>
            <ac:picMk id="4" creationId="{FAB5D276-B0A6-4DB1-92B9-BD52AC7A9A36}"/>
          </ac:picMkLst>
        </pc:picChg>
      </pc:sldChg>
      <pc:sldChg chg="addSp delSp modSp new mod setBg setClrOvrMap">
        <pc:chgData name="Dan Thomas" userId="S::dthomas@kingstoneacademy.co.uk::72f4ca3a-6468-4ae8-97d1-501a4c522707" providerId="AD" clId="Web-{9AE313AE-874D-425C-95DF-F0848098D488}" dt="2021-04-22T07:00:55.703" v="123" actId="20577"/>
        <pc:sldMkLst>
          <pc:docMk/>
          <pc:sldMk cId="1056732310" sldId="257"/>
        </pc:sldMkLst>
        <pc:spChg chg="mod ord">
          <ac:chgData name="Dan Thomas" userId="S::dthomas@kingstoneacademy.co.uk::72f4ca3a-6468-4ae8-97d1-501a4c522707" providerId="AD" clId="Web-{9AE313AE-874D-425C-95DF-F0848098D488}" dt="2021-04-22T06:59:13.024" v="88"/>
          <ac:spMkLst>
            <pc:docMk/>
            <pc:sldMk cId="1056732310" sldId="257"/>
            <ac:spMk id="2" creationId="{0A5E3FA4-E062-4ACC-969B-5885713B9312}"/>
          </ac:spMkLst>
        </pc:spChg>
        <pc:spChg chg="del">
          <ac:chgData name="Dan Thomas" userId="S::dthomas@kingstoneacademy.co.uk::72f4ca3a-6468-4ae8-97d1-501a4c522707" providerId="AD" clId="Web-{9AE313AE-874D-425C-95DF-F0848098D488}" dt="2021-04-22T06:57:53.066" v="46"/>
          <ac:spMkLst>
            <pc:docMk/>
            <pc:sldMk cId="1056732310" sldId="257"/>
            <ac:spMk id="3" creationId="{63CF75E1-9788-4534-82B0-9F2E618BAE76}"/>
          </ac:spMkLst>
        </pc:spChg>
        <pc:spChg chg="add mod">
          <ac:chgData name="Dan Thomas" userId="S::dthomas@kingstoneacademy.co.uk::72f4ca3a-6468-4ae8-97d1-501a4c522707" providerId="AD" clId="Web-{9AE313AE-874D-425C-95DF-F0848098D488}" dt="2021-04-22T07:00:55.703" v="123" actId="20577"/>
          <ac:spMkLst>
            <pc:docMk/>
            <pc:sldMk cId="1056732310" sldId="257"/>
            <ac:spMk id="8" creationId="{0A83146C-154E-4D7E-B621-08F9DB55BA0D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6:59:13.024" v="88"/>
          <ac:spMkLst>
            <pc:docMk/>
            <pc:sldMk cId="1056732310" sldId="257"/>
            <ac:spMk id="11" creationId="{3CD9DF72-87A3-404E-A828-84CBF11A8303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6:59:13.024" v="88"/>
          <ac:spMkLst>
            <pc:docMk/>
            <pc:sldMk cId="1056732310" sldId="257"/>
            <ac:spMk id="18" creationId="{5E8D2E83-FB3A-40E7-A9E5-7AB389D612B4}"/>
          </ac:spMkLst>
        </pc:spChg>
        <pc:picChg chg="add mod ord">
          <ac:chgData name="Dan Thomas" userId="S::dthomas@kingstoneacademy.co.uk::72f4ca3a-6468-4ae8-97d1-501a4c522707" providerId="AD" clId="Web-{9AE313AE-874D-425C-95DF-F0848098D488}" dt="2021-04-22T06:59:13.024" v="88"/>
          <ac:picMkLst>
            <pc:docMk/>
            <pc:sldMk cId="1056732310" sldId="257"/>
            <ac:picMk id="4" creationId="{641C41D5-90ED-4D9B-9760-4E65F8F5ED5D}"/>
          </ac:picMkLst>
        </pc:picChg>
        <pc:cxnChg chg="add del">
          <ac:chgData name="Dan Thomas" userId="S::dthomas@kingstoneacademy.co.uk::72f4ca3a-6468-4ae8-97d1-501a4c522707" providerId="AD" clId="Web-{9AE313AE-874D-425C-95DF-F0848098D488}" dt="2021-04-22T06:59:13.024" v="88"/>
          <ac:cxnSpMkLst>
            <pc:docMk/>
            <pc:sldMk cId="1056732310" sldId="257"/>
            <ac:cxnSpMk id="13" creationId="{20E3A342-4D61-4E3F-AF90-1AB42AEB96CC}"/>
          </ac:cxnSpMkLst>
        </pc:cxnChg>
      </pc:sldChg>
      <pc:sldChg chg="addSp delSp modSp new mod setBg">
        <pc:chgData name="Dan Thomas" userId="S::dthomas@kingstoneacademy.co.uk::72f4ca3a-6468-4ae8-97d1-501a4c522707" providerId="AD" clId="Web-{9AE313AE-874D-425C-95DF-F0848098D488}" dt="2021-04-22T07:00:49.999" v="121" actId="20577"/>
        <pc:sldMkLst>
          <pc:docMk/>
          <pc:sldMk cId="3798424869" sldId="258"/>
        </pc:sldMkLst>
        <pc:spChg chg="mod">
          <ac:chgData name="Dan Thomas" userId="S::dthomas@kingstoneacademy.co.uk::72f4ca3a-6468-4ae8-97d1-501a4c522707" providerId="AD" clId="Web-{9AE313AE-874D-425C-95DF-F0848098D488}" dt="2021-04-22T07:00:07.481" v="99" actId="20577"/>
          <ac:spMkLst>
            <pc:docMk/>
            <pc:sldMk cId="3798424869" sldId="258"/>
            <ac:spMk id="2" creationId="{CC834E24-48C3-4D35-AA8C-9ECDC0AA4DA8}"/>
          </ac:spMkLst>
        </pc:spChg>
        <pc:spChg chg="del">
          <ac:chgData name="Dan Thomas" userId="S::dthomas@kingstoneacademy.co.uk::72f4ca3a-6468-4ae8-97d1-501a4c522707" providerId="AD" clId="Web-{9AE313AE-874D-425C-95DF-F0848098D488}" dt="2021-04-22T06:59:56.965" v="93"/>
          <ac:spMkLst>
            <pc:docMk/>
            <pc:sldMk cId="3798424869" sldId="258"/>
            <ac:spMk id="3" creationId="{57E231C3-654F-4D17-A882-BD6CF47C51EF}"/>
          </ac:spMkLst>
        </pc:spChg>
        <pc:spChg chg="add mod">
          <ac:chgData name="Dan Thomas" userId="S::dthomas@kingstoneacademy.co.uk::72f4ca3a-6468-4ae8-97d1-501a4c522707" providerId="AD" clId="Web-{9AE313AE-874D-425C-95DF-F0848098D488}" dt="2021-04-22T07:00:49.999" v="121" actId="20577"/>
          <ac:spMkLst>
            <pc:docMk/>
            <pc:sldMk cId="3798424869" sldId="258"/>
            <ac:spMk id="8" creationId="{AB16C445-712F-4FFB-BE61-DCE497C1C023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7:00:02.074" v="94"/>
          <ac:spMkLst>
            <pc:docMk/>
            <pc:sldMk cId="3798424869" sldId="258"/>
            <ac:spMk id="11" creationId="{F13C74B1-5B17-4795-BED0-7140497B445A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7:00:02.074" v="94"/>
          <ac:spMkLst>
            <pc:docMk/>
            <pc:sldMk cId="3798424869" sldId="258"/>
            <ac:spMk id="13" creationId="{D4974D33-8DC5-464E-8C6D-BE58F0669C17}"/>
          </ac:spMkLst>
        </pc:spChg>
        <pc:picChg chg="add mod ord">
          <ac:chgData name="Dan Thomas" userId="S::dthomas@kingstoneacademy.co.uk::72f4ca3a-6468-4ae8-97d1-501a4c522707" providerId="AD" clId="Web-{9AE313AE-874D-425C-95DF-F0848098D488}" dt="2021-04-22T07:00:02.074" v="94"/>
          <ac:picMkLst>
            <pc:docMk/>
            <pc:sldMk cId="3798424869" sldId="258"/>
            <ac:picMk id="4" creationId="{692F78FE-80F0-4DAA-956C-23FBAE09CDBE}"/>
          </ac:picMkLst>
        </pc:picChg>
      </pc:sldChg>
      <pc:sldChg chg="addSp delSp modSp new mod setBg setClrOvrMap">
        <pc:chgData name="Dan Thomas" userId="S::dthomas@kingstoneacademy.co.uk::72f4ca3a-6468-4ae8-97d1-501a4c522707" providerId="AD" clId="Web-{9AE313AE-874D-425C-95DF-F0848098D488}" dt="2021-04-22T07:03:54.246" v="208"/>
        <pc:sldMkLst>
          <pc:docMk/>
          <pc:sldMk cId="3367499950" sldId="259"/>
        </pc:sldMkLst>
        <pc:spChg chg="mod ord">
          <ac:chgData name="Dan Thomas" userId="S::dthomas@kingstoneacademy.co.uk::72f4ca3a-6468-4ae8-97d1-501a4c522707" providerId="AD" clId="Web-{9AE313AE-874D-425C-95DF-F0848098D488}" dt="2021-04-22T07:03:54.246" v="208"/>
          <ac:spMkLst>
            <pc:docMk/>
            <pc:sldMk cId="3367499950" sldId="259"/>
            <ac:spMk id="2" creationId="{1C014AF1-7F74-4DD2-A6DE-47D5CA7BF3CC}"/>
          </ac:spMkLst>
        </pc:spChg>
        <pc:spChg chg="del">
          <ac:chgData name="Dan Thomas" userId="S::dthomas@kingstoneacademy.co.uk::72f4ca3a-6468-4ae8-97d1-501a4c522707" providerId="AD" clId="Web-{9AE313AE-874D-425C-95DF-F0848098D488}" dt="2021-04-22T07:01:39.487" v="125"/>
          <ac:spMkLst>
            <pc:docMk/>
            <pc:sldMk cId="3367499950" sldId="259"/>
            <ac:spMk id="3" creationId="{48282F43-FE5E-4498-B42D-9E85D84C84FA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09.255" v="133"/>
          <ac:spMkLst>
            <pc:docMk/>
            <pc:sldMk cId="3367499950" sldId="259"/>
            <ac:spMk id="6" creationId="{173B59C7-2F30-4D97-96E4-66A0AA711132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48.898" v="145"/>
          <ac:spMkLst>
            <pc:docMk/>
            <pc:sldMk cId="3367499950" sldId="259"/>
            <ac:spMk id="7" creationId="{2B1D4F77-A17C-43D7-B7FA-545148E4E93D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06.958" v="131"/>
          <ac:spMkLst>
            <pc:docMk/>
            <pc:sldMk cId="3367499950" sldId="259"/>
            <ac:spMk id="8" creationId="{BAB79403-539D-495A-A2E9-507E077AF8B4}"/>
          </ac:spMkLst>
        </pc:spChg>
        <pc:spChg chg="add mod">
          <ac:chgData name="Dan Thomas" userId="S::dthomas@kingstoneacademy.co.uk::72f4ca3a-6468-4ae8-97d1-501a4c522707" providerId="AD" clId="Web-{9AE313AE-874D-425C-95DF-F0848098D488}" dt="2021-04-22T07:03:54.246" v="208"/>
          <ac:spMkLst>
            <pc:docMk/>
            <pc:sldMk cId="3367499950" sldId="259"/>
            <ac:spMk id="9" creationId="{BAB79403-539D-495A-A2E9-507E077AF8B4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06.958" v="131"/>
          <ac:spMkLst>
            <pc:docMk/>
            <pc:sldMk cId="3367499950" sldId="259"/>
            <ac:spMk id="11" creationId="{2B1D4F77-A17C-43D7-B7FA-545148E4E93D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30.838" v="194"/>
          <ac:spMkLst>
            <pc:docMk/>
            <pc:sldMk cId="3367499950" sldId="259"/>
            <ac:spMk id="12" creationId="{1A9F7B4E-B03D-4F64-BE33-00D074458D45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30.838" v="194"/>
          <ac:spMkLst>
            <pc:docMk/>
            <pc:sldMk cId="3367499950" sldId="259"/>
            <ac:spMk id="13" creationId="{7E2BE7F7-CA89-4002-ACCE-A478AEA24F5E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48.836" v="144"/>
          <ac:spMkLst>
            <pc:docMk/>
            <pc:sldMk cId="3367499950" sldId="259"/>
            <ac:spMk id="14" creationId="{9AA72BD9-2C5A-4EDC-931F-5AA08EACA0F3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4.246" v="208"/>
          <ac:spMkLst>
            <pc:docMk/>
            <pc:sldMk cId="3367499950" sldId="259"/>
            <ac:spMk id="15" creationId="{3CD9DF72-87A3-404E-A828-84CBF11A8303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48.836" v="144"/>
          <ac:spMkLst>
            <pc:docMk/>
            <pc:sldMk cId="3367499950" sldId="259"/>
            <ac:spMk id="16" creationId="{DD3981AC-7B61-4947-BCF3-F7AA7FA385B9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48.836" v="144"/>
          <ac:spMkLst>
            <pc:docMk/>
            <pc:sldMk cId="3367499950" sldId="259"/>
            <ac:spMk id="18" creationId="{55D4142C-5077-457F-A6AD-3FECFDB39685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1.558" v="205"/>
          <ac:spMkLst>
            <pc:docMk/>
            <pc:sldMk cId="3367499950" sldId="259"/>
            <ac:spMk id="19" creationId="{8FC9BE17-9A7B-462D-AE50-3D8777387304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2:48.836" v="144"/>
          <ac:spMkLst>
            <pc:docMk/>
            <pc:sldMk cId="3367499950" sldId="259"/>
            <ac:spMk id="20" creationId="{7A5F0580-5EE9-419F-96EE-B6529EF6E7D0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1.558" v="205"/>
          <ac:spMkLst>
            <pc:docMk/>
            <pc:sldMk cId="3367499950" sldId="259"/>
            <ac:spMk id="21" creationId="{3EBE8569-6AEC-4B8C-8D53-2DE337CDBA65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0.949" v="203"/>
          <ac:spMkLst>
            <pc:docMk/>
            <pc:sldMk cId="3367499950" sldId="259"/>
            <ac:spMk id="22" creationId="{F13C74B1-5B17-4795-BED0-7140497B445A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4.231" v="207"/>
          <ac:spMkLst>
            <pc:docMk/>
            <pc:sldMk cId="3367499950" sldId="259"/>
            <ac:spMk id="23" creationId="{2B1D4F77-A17C-43D7-B7FA-545148E4E93D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0.949" v="203"/>
          <ac:spMkLst>
            <pc:docMk/>
            <pc:sldMk cId="3367499950" sldId="259"/>
            <ac:spMk id="24" creationId="{D4974D33-8DC5-464E-8C6D-BE58F0669C17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7:03:54.246" v="208"/>
          <ac:spMkLst>
            <pc:docMk/>
            <pc:sldMk cId="3367499950" sldId="259"/>
            <ac:spMk id="25" creationId="{E862BE82-D00D-42C1-BF16-93AA37870C32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1.558" v="205"/>
          <ac:spMkLst>
            <pc:docMk/>
            <pc:sldMk cId="3367499950" sldId="259"/>
            <ac:spMk id="26" creationId="{55D4142C-5077-457F-A6AD-3FECFDB39685}"/>
          </ac:spMkLst>
        </pc:spChg>
        <pc:spChg chg="add">
          <ac:chgData name="Dan Thomas" userId="S::dthomas@kingstoneacademy.co.uk::72f4ca3a-6468-4ae8-97d1-501a4c522707" providerId="AD" clId="Web-{9AE313AE-874D-425C-95DF-F0848098D488}" dt="2021-04-22T07:03:54.246" v="208"/>
          <ac:spMkLst>
            <pc:docMk/>
            <pc:sldMk cId="3367499950" sldId="259"/>
            <ac:spMk id="27" creationId="{F6D92C2D-1D3D-4974-918C-06579FB354A9}"/>
          </ac:spMkLst>
        </pc:spChg>
        <pc:spChg chg="add del">
          <ac:chgData name="Dan Thomas" userId="S::dthomas@kingstoneacademy.co.uk::72f4ca3a-6468-4ae8-97d1-501a4c522707" providerId="AD" clId="Web-{9AE313AE-874D-425C-95DF-F0848098D488}" dt="2021-04-22T07:03:51.558" v="205"/>
          <ac:spMkLst>
            <pc:docMk/>
            <pc:sldMk cId="3367499950" sldId="259"/>
            <ac:spMk id="28" creationId="{7A5F0580-5EE9-419F-96EE-B6529EF6E7D0}"/>
          </ac:spMkLst>
        </pc:spChg>
        <pc:picChg chg="add mod ord">
          <ac:chgData name="Dan Thomas" userId="S::dthomas@kingstoneacademy.co.uk::72f4ca3a-6468-4ae8-97d1-501a4c522707" providerId="AD" clId="Web-{9AE313AE-874D-425C-95DF-F0848098D488}" dt="2021-04-22T07:03:54.246" v="208"/>
          <ac:picMkLst>
            <pc:docMk/>
            <pc:sldMk cId="3367499950" sldId="259"/>
            <ac:picMk id="4" creationId="{746825AE-F598-472E-817D-60A3C61DE6B9}"/>
          </ac:picMkLst>
        </pc:picChg>
        <pc:cxnChg chg="add del">
          <ac:chgData name="Dan Thomas" userId="S::dthomas@kingstoneacademy.co.uk::72f4ca3a-6468-4ae8-97d1-501a4c522707" providerId="AD" clId="Web-{9AE313AE-874D-425C-95DF-F0848098D488}" dt="2021-04-22T07:03:54.246" v="208"/>
          <ac:cxnSpMkLst>
            <pc:docMk/>
            <pc:sldMk cId="3367499950" sldId="259"/>
            <ac:cxnSpMk id="17" creationId="{20E3A342-4D61-4E3F-AF90-1AB42AEB96CC}"/>
          </ac:cxnSpMkLst>
        </pc:cxnChg>
      </pc:sldChg>
    </pc:docChg>
  </pc:docChgLst>
  <pc:docChgLst>
    <pc:chgData name="Dan Thomas" userId="S::dthomas@kingstoneacademy.co.uk::72f4ca3a-6468-4ae8-97d1-501a4c522707" providerId="AD" clId="Web-{E0A07263-AE25-4939-0ACB-B71ADEED128F}"/>
    <pc:docChg chg="addSld modSld sldOrd">
      <pc:chgData name="Dan Thomas" userId="S::dthomas@kingstoneacademy.co.uk::72f4ca3a-6468-4ae8-97d1-501a4c522707" providerId="AD" clId="Web-{E0A07263-AE25-4939-0ACB-B71ADEED128F}" dt="2025-04-27T20:58:16.348" v="174" actId="20577"/>
      <pc:docMkLst>
        <pc:docMk/>
      </pc:docMkLst>
      <pc:sldChg chg="addSp delSp modSp">
        <pc:chgData name="Dan Thomas" userId="S::dthomas@kingstoneacademy.co.uk::72f4ca3a-6468-4ae8-97d1-501a4c522707" providerId="AD" clId="Web-{E0A07263-AE25-4939-0ACB-B71ADEED128F}" dt="2025-04-27T20:57:52.378" v="172"/>
        <pc:sldMkLst>
          <pc:docMk/>
          <pc:sldMk cId="109857222" sldId="256"/>
        </pc:sldMkLst>
        <pc:spChg chg="mod">
          <ac:chgData name="Dan Thomas" userId="S::dthomas@kingstoneacademy.co.uk::72f4ca3a-6468-4ae8-97d1-501a4c522707" providerId="AD" clId="Web-{E0A07263-AE25-4939-0ACB-B71ADEED128F}" dt="2025-04-27T20:51:42.243" v="6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Dan Thomas" userId="S::dthomas@kingstoneacademy.co.uk::72f4ca3a-6468-4ae8-97d1-501a4c522707" providerId="AD" clId="Web-{E0A07263-AE25-4939-0ACB-B71ADEED128F}" dt="2025-04-27T20:57:41.987" v="17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Dan Thomas" userId="S::dthomas@kingstoneacademy.co.uk::72f4ca3a-6468-4ae8-97d1-501a4c522707" providerId="AD" clId="Web-{E0A07263-AE25-4939-0ACB-B71ADEED128F}" dt="2025-04-27T20:57:52.378" v="172"/>
          <ac:spMkLst>
            <pc:docMk/>
            <pc:sldMk cId="109857222" sldId="256"/>
            <ac:spMk id="7" creationId="{3ED90083-7ADA-E708-0F06-0850C539863C}"/>
          </ac:spMkLst>
        </pc:spChg>
      </pc:sldChg>
      <pc:sldChg chg="addSp delSp modSp ord">
        <pc:chgData name="Dan Thomas" userId="S::dthomas@kingstoneacademy.co.uk::72f4ca3a-6468-4ae8-97d1-501a4c522707" providerId="AD" clId="Web-{E0A07263-AE25-4939-0ACB-B71ADEED128F}" dt="2025-04-27T20:53:33.699" v="49"/>
        <pc:sldMkLst>
          <pc:docMk/>
          <pc:sldMk cId="1056732310" sldId="257"/>
        </pc:sldMkLst>
        <pc:spChg chg="mod">
          <ac:chgData name="Dan Thomas" userId="S::dthomas@kingstoneacademy.co.uk::72f4ca3a-6468-4ae8-97d1-501a4c522707" providerId="AD" clId="Web-{E0A07263-AE25-4939-0ACB-B71ADEED128F}" dt="2025-04-27T20:53:28.996" v="48" actId="20577"/>
          <ac:spMkLst>
            <pc:docMk/>
            <pc:sldMk cId="1056732310" sldId="257"/>
            <ac:spMk id="2" creationId="{0A5E3FA4-E062-4ACC-969B-5885713B9312}"/>
          </ac:spMkLst>
        </pc:spChg>
        <pc:spChg chg="add del mod">
          <ac:chgData name="Dan Thomas" userId="S::dthomas@kingstoneacademy.co.uk::72f4ca3a-6468-4ae8-97d1-501a4c522707" providerId="AD" clId="Web-{E0A07263-AE25-4939-0ACB-B71ADEED128F}" dt="2025-04-27T20:52:19.900" v="17"/>
          <ac:spMkLst>
            <pc:docMk/>
            <pc:sldMk cId="1056732310" sldId="257"/>
            <ac:spMk id="5" creationId="{A5F5B47C-4799-9FBB-2AD5-A968A3373BD1}"/>
          </ac:spMkLst>
        </pc:spChg>
        <pc:spChg chg="del mod">
          <ac:chgData name="Dan Thomas" userId="S::dthomas@kingstoneacademy.co.uk::72f4ca3a-6468-4ae8-97d1-501a4c522707" providerId="AD" clId="Web-{E0A07263-AE25-4939-0ACB-B71ADEED128F}" dt="2025-04-27T20:52:10.353" v="13"/>
          <ac:spMkLst>
            <pc:docMk/>
            <pc:sldMk cId="1056732310" sldId="257"/>
            <ac:spMk id="8" creationId="{0A83146C-154E-4D7E-B621-08F9DB55BA0D}"/>
          </ac:spMkLst>
        </pc:spChg>
        <pc:picChg chg="add del">
          <ac:chgData name="Dan Thomas" userId="S::dthomas@kingstoneacademy.co.uk::72f4ca3a-6468-4ae8-97d1-501a4c522707" providerId="AD" clId="Web-{E0A07263-AE25-4939-0ACB-B71ADEED128F}" dt="2025-04-27T20:52:07.712" v="12"/>
          <ac:picMkLst>
            <pc:docMk/>
            <pc:sldMk cId="1056732310" sldId="257"/>
            <ac:picMk id="4" creationId="{641C41D5-90ED-4D9B-9760-4E65F8F5ED5D}"/>
          </ac:picMkLst>
        </pc:picChg>
      </pc:sldChg>
      <pc:sldChg chg="modSp ord">
        <pc:chgData name="Dan Thomas" userId="S::dthomas@kingstoneacademy.co.uk::72f4ca3a-6468-4ae8-97d1-501a4c522707" providerId="AD" clId="Web-{E0A07263-AE25-4939-0ACB-B71ADEED128F}" dt="2025-04-27T20:58:16.348" v="174" actId="20577"/>
        <pc:sldMkLst>
          <pc:docMk/>
          <pc:sldMk cId="3798424869" sldId="258"/>
        </pc:sldMkLst>
        <pc:spChg chg="mod">
          <ac:chgData name="Dan Thomas" userId="S::dthomas@kingstoneacademy.co.uk::72f4ca3a-6468-4ae8-97d1-501a4c522707" providerId="AD" clId="Web-{E0A07263-AE25-4939-0ACB-B71ADEED128F}" dt="2025-04-27T20:58:16.348" v="174" actId="20577"/>
          <ac:spMkLst>
            <pc:docMk/>
            <pc:sldMk cId="3798424869" sldId="258"/>
            <ac:spMk id="8" creationId="{AB16C445-712F-4FFB-BE61-DCE497C1C023}"/>
          </ac:spMkLst>
        </pc:spChg>
      </pc:sldChg>
      <pc:sldChg chg="delSp modSp">
        <pc:chgData name="Dan Thomas" userId="S::dthomas@kingstoneacademy.co.uk::72f4ca3a-6468-4ae8-97d1-501a4c522707" providerId="AD" clId="Web-{E0A07263-AE25-4939-0ACB-B71ADEED128F}" dt="2025-04-27T20:54:32.216" v="89" actId="20577"/>
        <pc:sldMkLst>
          <pc:docMk/>
          <pc:sldMk cId="3367499950" sldId="259"/>
        </pc:sldMkLst>
        <pc:spChg chg="mod">
          <ac:chgData name="Dan Thomas" userId="S::dthomas@kingstoneacademy.co.uk::72f4ca3a-6468-4ae8-97d1-501a4c522707" providerId="AD" clId="Web-{E0A07263-AE25-4939-0ACB-B71ADEED128F}" dt="2025-04-27T20:54:32.216" v="89" actId="20577"/>
          <ac:spMkLst>
            <pc:docMk/>
            <pc:sldMk cId="3367499950" sldId="259"/>
            <ac:spMk id="2" creationId="{1C014AF1-7F74-4DD2-A6DE-47D5CA7BF3CC}"/>
          </ac:spMkLst>
        </pc:spChg>
        <pc:spChg chg="del mod">
          <ac:chgData name="Dan Thomas" userId="S::dthomas@kingstoneacademy.co.uk::72f4ca3a-6468-4ae8-97d1-501a4c522707" providerId="AD" clId="Web-{E0A07263-AE25-4939-0ACB-B71ADEED128F}" dt="2025-04-27T20:54:15.857" v="68"/>
          <ac:spMkLst>
            <pc:docMk/>
            <pc:sldMk cId="3367499950" sldId="259"/>
            <ac:spMk id="9" creationId="{BAB79403-539D-495A-A2E9-507E077AF8B4}"/>
          </ac:spMkLst>
        </pc:spChg>
      </pc:sldChg>
      <pc:sldChg chg="modSp add ord replId">
        <pc:chgData name="Dan Thomas" userId="S::dthomas@kingstoneacademy.co.uk::72f4ca3a-6468-4ae8-97d1-501a4c522707" providerId="AD" clId="Web-{E0A07263-AE25-4939-0ACB-B71ADEED128F}" dt="2025-04-27T20:55:45.890" v="131"/>
        <pc:sldMkLst>
          <pc:docMk/>
          <pc:sldMk cId="334569239" sldId="260"/>
        </pc:sldMkLst>
        <pc:spChg chg="mod">
          <ac:chgData name="Dan Thomas" userId="S::dthomas@kingstoneacademy.co.uk::72f4ca3a-6468-4ae8-97d1-501a4c522707" providerId="AD" clId="Web-{E0A07263-AE25-4939-0ACB-B71ADEED128F}" dt="2025-04-27T20:55:17.749" v="129" actId="20577"/>
          <ac:spMkLst>
            <pc:docMk/>
            <pc:sldMk cId="334569239" sldId="260"/>
            <ac:spMk id="2" creationId="{95501448-8973-3F11-81A7-17A6B69CDE94}"/>
          </ac:spMkLst>
        </pc:spChg>
      </pc:sldChg>
      <pc:sldChg chg="addSp delSp modSp add mod ord replId setBg setClrOvrMap">
        <pc:chgData name="Dan Thomas" userId="S::dthomas@kingstoneacademy.co.uk::72f4ca3a-6468-4ae8-97d1-501a4c522707" providerId="AD" clId="Web-{E0A07263-AE25-4939-0ACB-B71ADEED128F}" dt="2025-04-27T20:57:29.909" v="169"/>
        <pc:sldMkLst>
          <pc:docMk/>
          <pc:sldMk cId="979279605" sldId="261"/>
        </pc:sldMkLst>
        <pc:spChg chg="mod ord">
          <ac:chgData name="Dan Thomas" userId="S::dthomas@kingstoneacademy.co.uk::72f4ca3a-6468-4ae8-97d1-501a4c522707" providerId="AD" clId="Web-{E0A07263-AE25-4939-0ACB-B71ADEED128F}" dt="2025-04-27T20:57:15.924" v="167"/>
          <ac:spMkLst>
            <pc:docMk/>
            <pc:sldMk cId="979279605" sldId="261"/>
            <ac:spMk id="2" creationId="{8F30C7BB-A295-DB8F-097A-ACDD0E0E0031}"/>
          </ac:spMkLst>
        </pc:spChg>
        <pc:spChg chg="add del mod">
          <ac:chgData name="Dan Thomas" userId="S::dthomas@kingstoneacademy.co.uk::72f4ca3a-6468-4ae8-97d1-501a4c522707" providerId="AD" clId="Web-{E0A07263-AE25-4939-0ACB-B71ADEED128F}" dt="2025-04-27T20:57:22.924" v="168"/>
          <ac:spMkLst>
            <pc:docMk/>
            <pc:sldMk cId="979279605" sldId="261"/>
            <ac:spMk id="5" creationId="{3EE76FA7-A235-020F-D077-CF7FFC150820}"/>
          </ac:spMkLst>
        </pc:spChg>
        <pc:spChg chg="add del">
          <ac:chgData name="Dan Thomas" userId="S::dthomas@kingstoneacademy.co.uk::72f4ca3a-6468-4ae8-97d1-501a4c522707" providerId="AD" clId="Web-{E0A07263-AE25-4939-0ACB-B71ADEED128F}" dt="2025-04-27T20:57:15.924" v="167"/>
          <ac:spMkLst>
            <pc:docMk/>
            <pc:sldMk cId="979279605" sldId="261"/>
            <ac:spMk id="18" creationId="{9D79186D-1451-9D6B-FD5C-282DB6E23139}"/>
          </ac:spMkLst>
        </pc:spChg>
        <pc:spChg chg="add del">
          <ac:chgData name="Dan Thomas" userId="S::dthomas@kingstoneacademy.co.uk::72f4ca3a-6468-4ae8-97d1-501a4c522707" providerId="AD" clId="Web-{E0A07263-AE25-4939-0ACB-B71ADEED128F}" dt="2025-04-27T20:57:15.909" v="166"/>
          <ac:spMkLst>
            <pc:docMk/>
            <pc:sldMk cId="979279605" sldId="261"/>
            <ac:spMk id="23" creationId="{E91DC736-0EF8-4F87-9146-EBF1D2EE4D3D}"/>
          </ac:spMkLst>
        </pc:spChg>
        <pc:spChg chg="add del">
          <ac:chgData name="Dan Thomas" userId="S::dthomas@kingstoneacademy.co.uk::72f4ca3a-6468-4ae8-97d1-501a4c522707" providerId="AD" clId="Web-{E0A07263-AE25-4939-0ACB-B71ADEED128F}" dt="2025-04-27T20:57:15.909" v="166"/>
          <ac:spMkLst>
            <pc:docMk/>
            <pc:sldMk cId="979279605" sldId="261"/>
            <ac:spMk id="25" creationId="{097CD68E-23E3-4007-8847-CD0944C4F7BE}"/>
          </ac:spMkLst>
        </pc:spChg>
        <pc:spChg chg="add del">
          <ac:chgData name="Dan Thomas" userId="S::dthomas@kingstoneacademy.co.uk::72f4ca3a-6468-4ae8-97d1-501a4c522707" providerId="AD" clId="Web-{E0A07263-AE25-4939-0ACB-B71ADEED128F}" dt="2025-04-27T20:57:15.909" v="166"/>
          <ac:spMkLst>
            <pc:docMk/>
            <pc:sldMk cId="979279605" sldId="261"/>
            <ac:spMk id="27" creationId="{AF2F604E-43BE-4DC3-B983-E071523364F8}"/>
          </ac:spMkLst>
        </pc:spChg>
        <pc:spChg chg="add del">
          <ac:chgData name="Dan Thomas" userId="S::dthomas@kingstoneacademy.co.uk::72f4ca3a-6468-4ae8-97d1-501a4c522707" providerId="AD" clId="Web-{E0A07263-AE25-4939-0ACB-B71ADEED128F}" dt="2025-04-27T20:57:15.909" v="166"/>
          <ac:spMkLst>
            <pc:docMk/>
            <pc:sldMk cId="979279605" sldId="261"/>
            <ac:spMk id="29" creationId="{08C9B587-E65E-4B52-B37C-ABEBB6E87928}"/>
          </ac:spMkLst>
        </pc:spChg>
        <pc:spChg chg="add">
          <ac:chgData name="Dan Thomas" userId="S::dthomas@kingstoneacademy.co.uk::72f4ca3a-6468-4ae8-97d1-501a4c522707" providerId="AD" clId="Web-{E0A07263-AE25-4939-0ACB-B71ADEED128F}" dt="2025-04-27T20:57:15.924" v="167"/>
          <ac:spMkLst>
            <pc:docMk/>
            <pc:sldMk cId="979279605" sldId="261"/>
            <ac:spMk id="31" creationId="{ECC07320-C2CA-4E29-8481-9D9E143C7788}"/>
          </ac:spMkLst>
        </pc:spChg>
        <pc:spChg chg="add">
          <ac:chgData name="Dan Thomas" userId="S::dthomas@kingstoneacademy.co.uk::72f4ca3a-6468-4ae8-97d1-501a4c522707" providerId="AD" clId="Web-{E0A07263-AE25-4939-0ACB-B71ADEED128F}" dt="2025-04-27T20:57:15.924" v="167"/>
          <ac:spMkLst>
            <pc:docMk/>
            <pc:sldMk cId="979279605" sldId="261"/>
            <ac:spMk id="32" creationId="{178FB36B-5BFE-42CA-BC60-1115E0D95EEC}"/>
          </ac:spMkLst>
        </pc:spChg>
        <pc:picChg chg="add mod">
          <ac:chgData name="Dan Thomas" userId="S::dthomas@kingstoneacademy.co.uk::72f4ca3a-6468-4ae8-97d1-501a4c522707" providerId="AD" clId="Web-{E0A07263-AE25-4939-0ACB-B71ADEED128F}" dt="2025-04-27T20:57:15.924" v="167"/>
          <ac:picMkLst>
            <pc:docMk/>
            <pc:sldMk cId="979279605" sldId="261"/>
            <ac:picMk id="3" creationId="{B77C8966-B553-9586-6E08-37D6498EA7F7}"/>
          </ac:picMkLst>
        </pc:picChg>
        <pc:picChg chg="del">
          <ac:chgData name="Dan Thomas" userId="S::dthomas@kingstoneacademy.co.uk::72f4ca3a-6468-4ae8-97d1-501a4c522707" providerId="AD" clId="Web-{E0A07263-AE25-4939-0ACB-B71ADEED128F}" dt="2025-04-27T20:55:56.578" v="132"/>
          <ac:picMkLst>
            <pc:docMk/>
            <pc:sldMk cId="979279605" sldId="261"/>
            <ac:picMk id="4" creationId="{3FA2F6A4-2629-0B33-4B38-EA43E5C7DD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bsresources.com/table/numerac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51044-C193-B259-BE82-7972EA0E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2DCFAF-3306-DB9E-5FB8-E96344712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5C6601-939D-CFDB-B79A-988C3342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01448-8973-3F11-81A7-17A6B69C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2098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</a:pPr>
            <a:r>
              <a:rPr lang="en-US" sz="3200" dirty="0">
                <a:cs typeface="Calibri Light"/>
              </a:rPr>
              <a:t>Social Tennis</a:t>
            </a:r>
            <a:br>
              <a:rPr lang="en-US" sz="3200" dirty="0">
                <a:ea typeface="Calibri Light"/>
                <a:cs typeface="Calibri Light"/>
              </a:rPr>
            </a:br>
            <a:r>
              <a:rPr lang="en-US" sz="3200" dirty="0">
                <a:latin typeface="Calibri Light"/>
                <a:ea typeface="Calibri"/>
                <a:cs typeface="Calibri"/>
              </a:rPr>
              <a:t>Every Lunch </a:t>
            </a:r>
            <a:endParaRPr lang="en-US" dirty="0">
              <a:ea typeface="Calibri Light"/>
              <a:cs typeface="Calibri Light"/>
            </a:endParaRPr>
          </a:p>
          <a:p>
            <a:pPr>
              <a:spcBef>
                <a:spcPts val="1000"/>
              </a:spcBef>
            </a:pPr>
            <a:r>
              <a:rPr lang="en-US" sz="3200" dirty="0">
                <a:latin typeface="Calibri Light"/>
                <a:ea typeface="Calibri"/>
                <a:cs typeface="Calibri"/>
              </a:rPr>
              <a:t>Only when the field is open</a:t>
            </a:r>
            <a:br>
              <a:rPr lang="en-US" sz="3200" dirty="0">
                <a:latin typeface="Calibri Light"/>
                <a:ea typeface="Calibri"/>
                <a:cs typeface="Calibri"/>
              </a:rPr>
            </a:br>
            <a:r>
              <a:rPr lang="en-US" sz="3200" dirty="0">
                <a:latin typeface="Calibri Light"/>
                <a:ea typeface="Calibri"/>
                <a:cs typeface="Calibri"/>
              </a:rPr>
              <a:t>Collect equipment from PE office</a:t>
            </a:r>
          </a:p>
        </p:txBody>
      </p:sp>
    </p:spTree>
    <p:extLst>
      <p:ext uri="{BB962C8B-B14F-4D97-AF65-F5344CB8AC3E}">
        <p14:creationId xmlns:p14="http://schemas.microsoft.com/office/powerpoint/2010/main" val="334569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BD799-E4B0-268A-B9EF-EA600354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C8966-B553-9586-6E08-37D6498EA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0C7BB-A295-DB8F-097A-ACDD0E0E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GCSE PE Revision</a:t>
            </a:r>
            <a:br>
              <a:rPr lang="en-US" sz="5200"/>
            </a:br>
            <a:r>
              <a:rPr lang="en-US" sz="5200"/>
              <a:t>Tuesday lunchtime</a:t>
            </a:r>
            <a:br>
              <a:rPr lang="en-US" sz="5200"/>
            </a:br>
            <a:r>
              <a:rPr lang="en-US" sz="5200"/>
              <a:t>M29</a:t>
            </a:r>
          </a:p>
        </p:txBody>
      </p:sp>
    </p:spTree>
    <p:extLst>
      <p:ext uri="{BB962C8B-B14F-4D97-AF65-F5344CB8AC3E}">
        <p14:creationId xmlns:p14="http://schemas.microsoft.com/office/powerpoint/2010/main" val="97927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34E24-48C3-4D35-AA8C-9ECDC0AA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Rounders Club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16C445-712F-4FFB-BE61-DCE497C1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 panose="020F0502020204030204"/>
              </a:rPr>
              <a:t>Monday</a:t>
            </a:r>
            <a:endParaRPr lang="en-US" sz="32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cs typeface="Calibri" panose="020F0502020204030204"/>
              </a:rPr>
              <a:t>3:20 – 4:20</a:t>
            </a:r>
            <a:endParaRPr lang="en-US" sz="3200" dirty="0">
              <a:ea typeface="Calibri"/>
              <a:cs typeface="Calibri" panose="020F0502020204030204"/>
            </a:endParaRPr>
          </a:p>
          <a:p>
            <a:pPr>
              <a:buNone/>
            </a:pPr>
            <a:r>
              <a:rPr lang="en-US" sz="3200" dirty="0">
                <a:ea typeface="+mn-lt"/>
                <a:cs typeface="+mn-lt"/>
              </a:rPr>
              <a:t>Girls Only</a:t>
            </a:r>
          </a:p>
          <a:p>
            <a:pPr>
              <a:buNone/>
            </a:pPr>
            <a:r>
              <a:rPr lang="en-US" sz="3200" dirty="0">
                <a:ea typeface="Calibri"/>
                <a:cs typeface="Calibri" panose="020F0502020204030204"/>
              </a:rPr>
              <a:t>Miss Exley</a:t>
            </a:r>
          </a:p>
          <a:p>
            <a:pPr marL="0" indent="0">
              <a:buNone/>
            </a:pPr>
            <a:endParaRPr lang="en-US" sz="2200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2F78FE-80F0-4DAA-956C-23FBAE09C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842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1C41D5-90ED-4D9B-9760-4E65F8F5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E3FA4-E062-4ACC-969B-5885713B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2098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</a:pPr>
            <a:r>
              <a:rPr lang="en-US" sz="3200" dirty="0">
                <a:cs typeface="Calibri Light"/>
              </a:rPr>
              <a:t>Tennis Club</a:t>
            </a:r>
            <a:br>
              <a:rPr lang="en-US" sz="3200" dirty="0">
                <a:ea typeface="Calibri Light"/>
                <a:cs typeface="Calibri Light"/>
              </a:rPr>
            </a:br>
            <a:r>
              <a:rPr lang="en-US" sz="3200" dirty="0">
                <a:latin typeface="Calibri Light"/>
                <a:ea typeface="Calibri"/>
                <a:cs typeface="Calibri"/>
              </a:rPr>
              <a:t>Tuesday</a:t>
            </a:r>
            <a:endParaRPr lang="en-US"/>
          </a:p>
          <a:p>
            <a:pPr>
              <a:spcBef>
                <a:spcPts val="1000"/>
              </a:spcBef>
            </a:pPr>
            <a:r>
              <a:rPr lang="en-US" sz="3200" dirty="0">
                <a:latin typeface="Calibri Light"/>
                <a:ea typeface="Calibri"/>
                <a:cs typeface="Calibri"/>
              </a:rPr>
              <a:t>3:20-4:20</a:t>
            </a:r>
          </a:p>
          <a:p>
            <a:pPr marL="228600" indent="-228600">
              <a:spcBef>
                <a:spcPts val="1000"/>
              </a:spcBef>
            </a:pPr>
            <a:r>
              <a:rPr lang="en-US" sz="3200" err="1">
                <a:latin typeface="Calibri Light"/>
                <a:ea typeface="Calibri"/>
                <a:cs typeface="Calibri"/>
              </a:rPr>
              <a:t>Mr</a:t>
            </a:r>
            <a:r>
              <a:rPr lang="en-US" sz="3200" dirty="0">
                <a:latin typeface="Calibri Light"/>
                <a:ea typeface="Calibri"/>
                <a:cs typeface="Calibri"/>
              </a:rPr>
              <a:t> Bromage</a:t>
            </a:r>
          </a:p>
        </p:txBody>
      </p:sp>
    </p:spTree>
    <p:extLst>
      <p:ext uri="{BB962C8B-B14F-4D97-AF65-F5344CB8AC3E}">
        <p14:creationId xmlns:p14="http://schemas.microsoft.com/office/powerpoint/2010/main" val="1056732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B5D276-B0A6-4DB1-92B9-BD52AC7A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Athletics Club</a:t>
            </a:r>
            <a:br>
              <a:rPr lang="en-US" sz="4800" dirty="0">
                <a:cs typeface="Calibri Light"/>
              </a:rPr>
            </a:br>
            <a:r>
              <a:rPr lang="en-US" sz="4800" dirty="0">
                <a:ea typeface="Calibri Light"/>
                <a:cs typeface="Calibri Light"/>
              </a:rPr>
              <a:t>Wednesday</a:t>
            </a:r>
            <a:br>
              <a:rPr lang="en-US" sz="4800" dirty="0">
                <a:cs typeface="Calibri Light"/>
              </a:rPr>
            </a:br>
            <a:r>
              <a:rPr lang="en-US" sz="4800" dirty="0">
                <a:cs typeface="Calibri Light"/>
              </a:rPr>
              <a:t>3:20-4:20</a:t>
            </a:r>
            <a:br>
              <a:rPr lang="en-US" sz="4800" dirty="0">
                <a:cs typeface="Calibri Light"/>
              </a:rPr>
            </a:br>
            <a:r>
              <a:rPr lang="en-US" sz="4800" dirty="0">
                <a:cs typeface="Calibri Light"/>
              </a:rPr>
              <a:t>Miss Finch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A3580-91B2-422F-AE45-E1BDB6BC8BC4}"/>
              </a:ext>
            </a:extLst>
          </p:cNvPr>
          <p:cNvSpPr/>
          <p:nvPr/>
        </p:nvSpPr>
        <p:spPr>
          <a:xfrm>
            <a:off x="362309" y="542027"/>
            <a:ext cx="920150" cy="23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6825AE-F598-472E-817D-60A3C61D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4AF1-7F74-4DD2-A6DE-47D5CA7B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3210059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Cricket Club</a:t>
            </a:r>
            <a:br>
              <a:rPr lang="en-US" sz="3600" dirty="0">
                <a:ea typeface="Calibri Light"/>
                <a:cs typeface="Calibri Light"/>
              </a:rPr>
            </a:br>
            <a:r>
              <a:rPr lang="en-US" sz="3600" dirty="0">
                <a:ea typeface="Calibri Light"/>
                <a:cs typeface="Calibri Light"/>
              </a:rPr>
              <a:t>Thursday</a:t>
            </a:r>
            <a:br>
              <a:rPr lang="en-US" sz="3600" dirty="0">
                <a:ea typeface="Calibri Light"/>
                <a:cs typeface="Calibri Light"/>
              </a:rPr>
            </a:br>
            <a:r>
              <a:rPr lang="en-US" sz="3600" dirty="0">
                <a:ea typeface="Calibri Light"/>
                <a:cs typeface="Calibri Light"/>
              </a:rPr>
              <a:t>3:20-4:20</a:t>
            </a:r>
            <a:br>
              <a:rPr lang="en-US" sz="3600" dirty="0">
                <a:ea typeface="Calibri Light"/>
                <a:cs typeface="Calibri Light"/>
              </a:rPr>
            </a:br>
            <a:r>
              <a:rPr lang="en-US" sz="3600" dirty="0" err="1">
                <a:ea typeface="Calibri Light"/>
                <a:cs typeface="Calibri Light"/>
              </a:rPr>
              <a:t>Mr</a:t>
            </a:r>
            <a:r>
              <a:rPr lang="en-US" sz="3600" dirty="0">
                <a:ea typeface="Calibri Light"/>
                <a:cs typeface="Calibri Light"/>
              </a:rPr>
              <a:t> Thomas</a:t>
            </a:r>
            <a:br>
              <a:rPr lang="en-US" sz="3600" dirty="0">
                <a:cs typeface="Calibri Light"/>
              </a:rPr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6749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Social Tennis Every Lunch  Only when the field is open Collect equipment from PE office</vt:lpstr>
      <vt:lpstr>GCSE PE Revision Tuesday lunchtime M29</vt:lpstr>
      <vt:lpstr>Rounders Club</vt:lpstr>
      <vt:lpstr>Tennis Club Tuesday 3:20-4:20 Mr Bromage</vt:lpstr>
      <vt:lpstr>Athletics Club Wednesday 3:20-4:20 Miss Finch</vt:lpstr>
      <vt:lpstr>Cricket Club Thursday 3:20-4:20 Mr Thomas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</cp:revision>
  <dcterms:created xsi:type="dcterms:W3CDTF">2021-04-22T06:54:51Z</dcterms:created>
  <dcterms:modified xsi:type="dcterms:W3CDTF">2025-04-27T20:58:23Z</dcterms:modified>
</cp:coreProperties>
</file>