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1" r:id="rId5"/>
    <p:sldId id="260" r:id="rId6"/>
    <p:sldId id="265" r:id="rId7"/>
    <p:sldId id="263" r:id="rId8"/>
    <p:sldId id="264" r:id="rId9"/>
    <p:sldId id="25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E7BA8-AB1D-F1EE-301C-FD913125FFD9}" v="94" dt="2025-09-11T14:47:22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homas" userId="S::dthomas@kingstoneacademy.co.uk::72f4ca3a-6468-4ae8-97d1-501a4c522707" providerId="AD" clId="Web-{EE7D9A6A-CF73-7FAC-4B00-DA45ACDB12F4}"/>
    <pc:docChg chg="delSld modSld sldOrd">
      <pc:chgData name="Dan Thomas" userId="S::dthomas@kingstoneacademy.co.uk::72f4ca3a-6468-4ae8-97d1-501a4c522707" providerId="AD" clId="Web-{EE7D9A6A-CF73-7FAC-4B00-DA45ACDB12F4}" dt="2024-09-04T07:16:13.478" v="9"/>
      <pc:docMkLst>
        <pc:docMk/>
      </pc:docMkLst>
      <pc:sldChg chg="modSp">
        <pc:chgData name="Dan Thomas" userId="S::dthomas@kingstoneacademy.co.uk::72f4ca3a-6468-4ae8-97d1-501a4c522707" providerId="AD" clId="Web-{EE7D9A6A-CF73-7FAC-4B00-DA45ACDB12F4}" dt="2024-09-04T07:16:06.400" v="8" actId="20577"/>
        <pc:sldMkLst>
          <pc:docMk/>
          <pc:sldMk cId="2695716868" sldId="260"/>
        </pc:sldMkLst>
      </pc:sldChg>
      <pc:sldChg chg="modSp ord">
        <pc:chgData name="Dan Thomas" userId="S::dthomas@kingstoneacademy.co.uk::72f4ca3a-6468-4ae8-97d1-501a4c522707" providerId="AD" clId="Web-{EE7D9A6A-CF73-7FAC-4B00-DA45ACDB12F4}" dt="2024-09-04T07:15:55.274" v="5" actId="20577"/>
        <pc:sldMkLst>
          <pc:docMk/>
          <pc:sldMk cId="1960841414" sldId="261"/>
        </pc:sldMkLst>
      </pc:sldChg>
      <pc:sldChg chg="del">
        <pc:chgData name="Dan Thomas" userId="S::dthomas@kingstoneacademy.co.uk::72f4ca3a-6468-4ae8-97d1-501a4c522707" providerId="AD" clId="Web-{EE7D9A6A-CF73-7FAC-4B00-DA45ACDB12F4}" dt="2024-09-04T07:16:13.478" v="9"/>
        <pc:sldMkLst>
          <pc:docMk/>
          <pc:sldMk cId="1524045745" sldId="266"/>
        </pc:sldMkLst>
      </pc:sldChg>
    </pc:docChg>
  </pc:docChgLst>
  <pc:docChgLst>
    <pc:chgData name="Daniel Thomas" userId="S::dthomas@kingstoneacademy.co.uk::72f4ca3a-6468-4ae8-97d1-501a4c522707" providerId="AD" clId="Web-{2DAE7BA8-AB1D-F1EE-301C-FD913125FFD9}"/>
    <pc:docChg chg="delSld modSld sldOrd">
      <pc:chgData name="Daniel Thomas" userId="S::dthomas@kingstoneacademy.co.uk::72f4ca3a-6468-4ae8-97d1-501a4c522707" providerId="AD" clId="Web-{2DAE7BA8-AB1D-F1EE-301C-FD913125FFD9}" dt="2025-09-11T14:47:22.197" v="91"/>
      <pc:docMkLst>
        <pc:docMk/>
      </pc:docMkLst>
      <pc:sldChg chg="modSp">
        <pc:chgData name="Daniel Thomas" userId="S::dthomas@kingstoneacademy.co.uk::72f4ca3a-6468-4ae8-97d1-501a4c522707" providerId="AD" clId="Web-{2DAE7BA8-AB1D-F1EE-301C-FD913125FFD9}" dt="2025-09-11T14:46:16.321" v="62" actId="20577"/>
        <pc:sldMkLst>
          <pc:docMk/>
          <pc:sldMk cId="109857222" sldId="256"/>
        </pc:sldMkLst>
        <pc:spChg chg="mod">
          <ac:chgData name="Daniel Thomas" userId="S::dthomas@kingstoneacademy.co.uk::72f4ca3a-6468-4ae8-97d1-501a4c522707" providerId="AD" clId="Web-{2DAE7BA8-AB1D-F1EE-301C-FD913125FFD9}" dt="2025-09-11T14:46:16.321" v="6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Daniel Thomas" userId="S::dthomas@kingstoneacademy.co.uk::72f4ca3a-6468-4ae8-97d1-501a4c522707" providerId="AD" clId="Web-{2DAE7BA8-AB1D-F1EE-301C-FD913125FFD9}" dt="2025-09-11T14:45:11.085" v="49" actId="20577"/>
        <pc:sldMkLst>
          <pc:docMk/>
          <pc:sldMk cId="4158681847" sldId="257"/>
        </pc:sldMkLst>
        <pc:spChg chg="mod">
          <ac:chgData name="Daniel Thomas" userId="S::dthomas@kingstoneacademy.co.uk::72f4ca3a-6468-4ae8-97d1-501a4c522707" providerId="AD" clId="Web-{2DAE7BA8-AB1D-F1EE-301C-FD913125FFD9}" dt="2025-09-11T14:45:11.085" v="49" actId="20577"/>
          <ac:spMkLst>
            <pc:docMk/>
            <pc:sldMk cId="4158681847" sldId="257"/>
            <ac:spMk id="2" creationId="{840BE27F-6D45-8BBF-9FF0-AEF00525BBCD}"/>
          </ac:spMkLst>
        </pc:spChg>
        <pc:spChg chg="del">
          <ac:chgData name="Daniel Thomas" userId="S::dthomas@kingstoneacademy.co.uk::72f4ca3a-6468-4ae8-97d1-501a4c522707" providerId="AD" clId="Web-{2DAE7BA8-AB1D-F1EE-301C-FD913125FFD9}" dt="2025-09-11T14:43:56.740" v="16"/>
          <ac:spMkLst>
            <pc:docMk/>
            <pc:sldMk cId="4158681847" sldId="257"/>
            <ac:spMk id="31" creationId="{E49D7415-2F11-44C2-B6AA-13A25B6814B9}"/>
          </ac:spMkLst>
        </pc:spChg>
        <pc:spChg chg="add">
          <ac:chgData name="Daniel Thomas" userId="S::dthomas@kingstoneacademy.co.uk::72f4ca3a-6468-4ae8-97d1-501a4c522707" providerId="AD" clId="Web-{2DAE7BA8-AB1D-F1EE-301C-FD913125FFD9}" dt="2025-09-11T14:43:56.740" v="16"/>
          <ac:spMkLst>
            <pc:docMk/>
            <pc:sldMk cId="4158681847" sldId="257"/>
            <ac:spMk id="43" creationId="{33E93247-6229-44AB-A550-739E971E690B}"/>
          </ac:spMkLst>
        </pc:spChg>
        <pc:picChg chg="add mod">
          <ac:chgData name="Daniel Thomas" userId="S::dthomas@kingstoneacademy.co.uk::72f4ca3a-6468-4ae8-97d1-501a4c522707" providerId="AD" clId="Web-{2DAE7BA8-AB1D-F1EE-301C-FD913125FFD9}" dt="2025-09-11T14:43:56.740" v="16"/>
          <ac:picMkLst>
            <pc:docMk/>
            <pc:sldMk cId="4158681847" sldId="257"/>
            <ac:picMk id="3" creationId="{63908517-B620-52DB-CA79-FF5855082116}"/>
          </ac:picMkLst>
        </pc:picChg>
        <pc:picChg chg="del">
          <ac:chgData name="Daniel Thomas" userId="S::dthomas@kingstoneacademy.co.uk::72f4ca3a-6468-4ae8-97d1-501a4c522707" providerId="AD" clId="Web-{2DAE7BA8-AB1D-F1EE-301C-FD913125FFD9}" dt="2025-09-11T14:43:48.927" v="14"/>
          <ac:picMkLst>
            <pc:docMk/>
            <pc:sldMk cId="4158681847" sldId="257"/>
            <ac:picMk id="4" creationId="{C4BA980B-8CEB-7B0A-7D22-CD73AB647E97}"/>
          </ac:picMkLst>
        </pc:picChg>
        <pc:cxnChg chg="del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33" creationId="{511FC409-B3C2-4F68-865C-C5333D6F2710}"/>
          </ac:cxnSpMkLst>
        </pc:cxnChg>
        <pc:cxnChg chg="del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34" creationId="{B810270D-76A7-44B3-9746-7EDF5788602E}"/>
          </ac:cxnSpMkLst>
        </pc:cxnChg>
        <pc:cxnChg chg="add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39" creationId="{F64F9B95-9045-48D2-B9F3-2927E98F54AA}"/>
          </ac:cxnSpMkLst>
        </pc:cxnChg>
        <pc:cxnChg chg="add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41" creationId="{085AA86F-6A4D-4BCB-A045-D992CDC2959B}"/>
          </ac:cxnSpMkLst>
        </pc:cxnChg>
        <pc:cxnChg chg="add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45" creationId="{EE2E603F-4A95-4FE8-BB06-211DFD75DBEF}"/>
          </ac:cxnSpMkLst>
        </pc:cxnChg>
        <pc:cxnChg chg="add">
          <ac:chgData name="Daniel Thomas" userId="S::dthomas@kingstoneacademy.co.uk::72f4ca3a-6468-4ae8-97d1-501a4c522707" providerId="AD" clId="Web-{2DAE7BA8-AB1D-F1EE-301C-FD913125FFD9}" dt="2025-09-11T14:43:56.740" v="16"/>
          <ac:cxnSpMkLst>
            <pc:docMk/>
            <pc:sldMk cId="4158681847" sldId="257"/>
            <ac:cxnSpMk id="47" creationId="{D7CC41EB-2D81-4303-9171-6401B388BA35}"/>
          </ac:cxnSpMkLst>
        </pc:cxnChg>
      </pc:sldChg>
      <pc:sldChg chg="modSp">
        <pc:chgData name="Daniel Thomas" userId="S::dthomas@kingstoneacademy.co.uk::72f4ca3a-6468-4ae8-97d1-501a4c522707" providerId="AD" clId="Web-{2DAE7BA8-AB1D-F1EE-301C-FD913125FFD9}" dt="2025-09-11T14:44:58.866" v="44" actId="20577"/>
        <pc:sldMkLst>
          <pc:docMk/>
          <pc:sldMk cId="2131117847" sldId="258"/>
        </pc:sldMkLst>
        <pc:spChg chg="mod">
          <ac:chgData name="Daniel Thomas" userId="S::dthomas@kingstoneacademy.co.uk::72f4ca3a-6468-4ae8-97d1-501a4c522707" providerId="AD" clId="Web-{2DAE7BA8-AB1D-F1EE-301C-FD913125FFD9}" dt="2025-09-11T14:44:58.866" v="44" actId="20577"/>
          <ac:spMkLst>
            <pc:docMk/>
            <pc:sldMk cId="2131117847" sldId="258"/>
            <ac:spMk id="2" creationId="{B7079440-A100-D385-6C8B-88EFF793EEB9}"/>
          </ac:spMkLst>
        </pc:spChg>
      </pc:sldChg>
      <pc:sldChg chg="addSp delSp modSp">
        <pc:chgData name="Daniel Thomas" userId="S::dthomas@kingstoneacademy.co.uk::72f4ca3a-6468-4ae8-97d1-501a4c522707" providerId="AD" clId="Web-{2DAE7BA8-AB1D-F1EE-301C-FD913125FFD9}" dt="2025-09-11T14:45:26.210" v="50"/>
        <pc:sldMkLst>
          <pc:docMk/>
          <pc:sldMk cId="2695716868" sldId="260"/>
        </pc:sldMkLst>
        <pc:spChg chg="mod">
          <ac:chgData name="Daniel Thomas" userId="S::dthomas@kingstoneacademy.co.uk::72f4ca3a-6468-4ae8-97d1-501a4c522707" providerId="AD" clId="Web-{2DAE7BA8-AB1D-F1EE-301C-FD913125FFD9}" dt="2025-09-11T14:44:52.038" v="33" actId="20577"/>
          <ac:spMkLst>
            <pc:docMk/>
            <pc:sldMk cId="2695716868" sldId="260"/>
            <ac:spMk id="2" creationId="{A5B48C39-15CA-3E74-AAEE-64CE1EA3BD7D}"/>
          </ac:spMkLst>
        </pc:spChg>
        <pc:spChg chg="add del mod">
          <ac:chgData name="Daniel Thomas" userId="S::dthomas@kingstoneacademy.co.uk::72f4ca3a-6468-4ae8-97d1-501a4c522707" providerId="AD" clId="Web-{2DAE7BA8-AB1D-F1EE-301C-FD913125FFD9}" dt="2025-09-11T14:44:41.147" v="26"/>
          <ac:spMkLst>
            <pc:docMk/>
            <pc:sldMk cId="2695716868" sldId="260"/>
            <ac:spMk id="5" creationId="{8F77B3C9-AEF2-F2A4-89E5-F2104D09E70D}"/>
          </ac:spMkLst>
        </pc:spChg>
        <pc:picChg chg="del">
          <ac:chgData name="Daniel Thomas" userId="S::dthomas@kingstoneacademy.co.uk::72f4ca3a-6468-4ae8-97d1-501a4c522707" providerId="AD" clId="Web-{2DAE7BA8-AB1D-F1EE-301C-FD913125FFD9}" dt="2025-09-11T14:43:47.099" v="13"/>
          <ac:picMkLst>
            <pc:docMk/>
            <pc:sldMk cId="2695716868" sldId="260"/>
            <ac:picMk id="4" creationId="{B773868B-F508-8322-1A20-D9F96ACC1A9A}"/>
          </ac:picMkLst>
        </pc:picChg>
        <pc:picChg chg="add">
          <ac:chgData name="Daniel Thomas" userId="S::dthomas@kingstoneacademy.co.uk::72f4ca3a-6468-4ae8-97d1-501a4c522707" providerId="AD" clId="Web-{2DAE7BA8-AB1D-F1EE-301C-FD913125FFD9}" dt="2025-09-11T14:45:26.210" v="50"/>
          <ac:picMkLst>
            <pc:docMk/>
            <pc:sldMk cId="2695716868" sldId="260"/>
            <ac:picMk id="7" creationId="{9553BE43-CCCD-DB2A-C156-4C828678E37D}"/>
          </ac:picMkLst>
        </pc:picChg>
      </pc:sldChg>
      <pc:sldChg chg="addSp delSp modSp">
        <pc:chgData name="Daniel Thomas" userId="S::dthomas@kingstoneacademy.co.uk::72f4ca3a-6468-4ae8-97d1-501a4c522707" providerId="AD" clId="Web-{2DAE7BA8-AB1D-F1EE-301C-FD913125FFD9}" dt="2025-09-11T14:44:31.787" v="24"/>
        <pc:sldMkLst>
          <pc:docMk/>
          <pc:sldMk cId="1960841414" sldId="261"/>
        </pc:sldMkLst>
        <pc:spChg chg="mod">
          <ac:chgData name="Daniel Thomas" userId="S::dthomas@kingstoneacademy.co.uk::72f4ca3a-6468-4ae8-97d1-501a4c522707" providerId="AD" clId="Web-{2DAE7BA8-AB1D-F1EE-301C-FD913125FFD9}" dt="2025-09-11T14:44:21.506" v="22" actId="20577"/>
          <ac:spMkLst>
            <pc:docMk/>
            <pc:sldMk cId="1960841414" sldId="261"/>
            <ac:spMk id="2" creationId="{F70E7E04-CFFE-A3D9-ADA4-C03EF246BE2B}"/>
          </ac:spMkLst>
        </pc:spChg>
        <pc:picChg chg="del">
          <ac:chgData name="Daniel Thomas" userId="S::dthomas@kingstoneacademy.co.uk::72f4ca3a-6468-4ae8-97d1-501a4c522707" providerId="AD" clId="Web-{2DAE7BA8-AB1D-F1EE-301C-FD913125FFD9}" dt="2025-09-11T14:44:22.506" v="23"/>
          <ac:picMkLst>
            <pc:docMk/>
            <pc:sldMk cId="1960841414" sldId="261"/>
            <ac:picMk id="4" creationId="{2A89AB96-F335-4AD5-DB87-62802476F850}"/>
          </ac:picMkLst>
        </pc:picChg>
        <pc:picChg chg="add">
          <ac:chgData name="Daniel Thomas" userId="S::dthomas@kingstoneacademy.co.uk::72f4ca3a-6468-4ae8-97d1-501a4c522707" providerId="AD" clId="Web-{2DAE7BA8-AB1D-F1EE-301C-FD913125FFD9}" dt="2025-09-11T14:44:31.787" v="24"/>
          <ac:picMkLst>
            <pc:docMk/>
            <pc:sldMk cId="1960841414" sldId="261"/>
            <ac:picMk id="5" creationId="{F5672CF3-CB8E-845D-CC9C-A3A164F06E42}"/>
          </ac:picMkLst>
        </pc:picChg>
      </pc:sldChg>
      <pc:sldChg chg="del">
        <pc:chgData name="Daniel Thomas" userId="S::dthomas@kingstoneacademy.co.uk::72f4ca3a-6468-4ae8-97d1-501a4c522707" providerId="AD" clId="Web-{2DAE7BA8-AB1D-F1EE-301C-FD913125FFD9}" dt="2025-09-11T14:45:33.070" v="51"/>
        <pc:sldMkLst>
          <pc:docMk/>
          <pc:sldMk cId="4088092217" sldId="262"/>
        </pc:sldMkLst>
      </pc:sldChg>
      <pc:sldChg chg="modSp">
        <pc:chgData name="Daniel Thomas" userId="S::dthomas@kingstoneacademy.co.uk::72f4ca3a-6468-4ae8-97d1-501a4c522707" providerId="AD" clId="Web-{2DAE7BA8-AB1D-F1EE-301C-FD913125FFD9}" dt="2025-09-11T14:45:59.117" v="58" actId="20577"/>
        <pc:sldMkLst>
          <pc:docMk/>
          <pc:sldMk cId="1604170686" sldId="263"/>
        </pc:sldMkLst>
        <pc:spChg chg="mod">
          <ac:chgData name="Daniel Thomas" userId="S::dthomas@kingstoneacademy.co.uk::72f4ca3a-6468-4ae8-97d1-501a4c522707" providerId="AD" clId="Web-{2DAE7BA8-AB1D-F1EE-301C-FD913125FFD9}" dt="2025-09-11T14:45:59.117" v="58" actId="20577"/>
          <ac:spMkLst>
            <pc:docMk/>
            <pc:sldMk cId="1604170686" sldId="263"/>
            <ac:spMk id="2" creationId="{D6A21FF7-D4F6-7BF0-DC41-1F83D893445B}"/>
          </ac:spMkLst>
        </pc:spChg>
      </pc:sldChg>
      <pc:sldChg chg="ord">
        <pc:chgData name="Daniel Thomas" userId="S::dthomas@kingstoneacademy.co.uk::72f4ca3a-6468-4ae8-97d1-501a4c522707" providerId="AD" clId="Web-{2DAE7BA8-AB1D-F1EE-301C-FD913125FFD9}" dt="2025-09-11T14:46:25.555" v="63"/>
        <pc:sldMkLst>
          <pc:docMk/>
          <pc:sldMk cId="2905368043" sldId="264"/>
        </pc:sldMkLst>
      </pc:sldChg>
      <pc:sldChg chg="modSp ord">
        <pc:chgData name="Daniel Thomas" userId="S::dthomas@kingstoneacademy.co.uk::72f4ca3a-6468-4ae8-97d1-501a4c522707" providerId="AD" clId="Web-{2DAE7BA8-AB1D-F1EE-301C-FD913125FFD9}" dt="2025-09-11T14:47:22.197" v="91"/>
        <pc:sldMkLst>
          <pc:docMk/>
          <pc:sldMk cId="135644523" sldId="265"/>
        </pc:sldMkLst>
        <pc:spChg chg="mod">
          <ac:chgData name="Daniel Thomas" userId="S::dthomas@kingstoneacademy.co.uk::72f4ca3a-6468-4ae8-97d1-501a4c522707" providerId="AD" clId="Web-{2DAE7BA8-AB1D-F1EE-301C-FD913125FFD9}" dt="2025-09-11T14:47:18.322" v="90" actId="20577"/>
          <ac:spMkLst>
            <pc:docMk/>
            <pc:sldMk cId="135644523" sldId="265"/>
            <ac:spMk id="2" creationId="{28F4E643-A4C5-82C0-333B-898CF4D3CD0C}"/>
          </ac:spMkLst>
        </pc:spChg>
      </pc:sldChg>
      <pc:sldChg chg="modSp">
        <pc:chgData name="Daniel Thomas" userId="S::dthomas@kingstoneacademy.co.uk::72f4ca3a-6468-4ae8-97d1-501a4c522707" providerId="AD" clId="Web-{2DAE7BA8-AB1D-F1EE-301C-FD913125FFD9}" dt="2025-09-11T14:47:11.619" v="87" actId="1076"/>
        <pc:sldMkLst>
          <pc:docMk/>
          <pc:sldMk cId="2677766591" sldId="267"/>
        </pc:sldMkLst>
        <pc:spChg chg="mod">
          <ac:chgData name="Daniel Thomas" userId="S::dthomas@kingstoneacademy.co.uk::72f4ca3a-6468-4ae8-97d1-501a4c522707" providerId="AD" clId="Web-{2DAE7BA8-AB1D-F1EE-301C-FD913125FFD9}" dt="2025-09-11T14:47:11.619" v="87" actId="1076"/>
          <ac:spMkLst>
            <pc:docMk/>
            <pc:sldMk cId="2677766591" sldId="267"/>
            <ac:spMk id="2" creationId="{5E5615A1-58B4-8536-0E7F-6B43FA099CCD}"/>
          </ac:spMkLst>
        </pc:spChg>
      </pc:sldChg>
    </pc:docChg>
  </pc:docChgLst>
  <pc:docChgLst>
    <pc:chgData name="Dan Thomas" userId="S::dthomas@kingstoneacademy.co.uk::72f4ca3a-6468-4ae8-97d1-501a4c522707" providerId="AD" clId="Web-{484EAFE4-C10E-383A-7E3E-FDDABE3AB05E}"/>
    <pc:docChg chg="modSld">
      <pc:chgData name="Dan Thomas" userId="S::dthomas@kingstoneacademy.co.uk::72f4ca3a-6468-4ae8-97d1-501a4c522707" providerId="AD" clId="Web-{484EAFE4-C10E-383A-7E3E-FDDABE3AB05E}" dt="2024-08-16T18:50:06.651" v="75" actId="20577"/>
      <pc:docMkLst>
        <pc:docMk/>
      </pc:docMkLst>
      <pc:sldChg chg="addSp delSp modSp mod setClrOvrMap">
        <pc:chgData name="Dan Thomas" userId="S::dthomas@kingstoneacademy.co.uk::72f4ca3a-6468-4ae8-97d1-501a4c522707" providerId="AD" clId="Web-{484EAFE4-C10E-383A-7E3E-FDDABE3AB05E}" dt="2024-08-16T18:44:23.513" v="24" actId="20577"/>
        <pc:sldMkLst>
          <pc:docMk/>
          <pc:sldMk cId="4158681847" sldId="257"/>
        </pc:sldMkLst>
      </pc:sldChg>
      <pc:sldChg chg="addSp delSp modSp mod setClrOvrMap">
        <pc:chgData name="Dan Thomas" userId="S::dthomas@kingstoneacademy.co.uk::72f4ca3a-6468-4ae8-97d1-501a4c522707" providerId="AD" clId="Web-{484EAFE4-C10E-383A-7E3E-FDDABE3AB05E}" dt="2024-08-16T18:48:51.739" v="54" actId="20577"/>
        <pc:sldMkLst>
          <pc:docMk/>
          <pc:sldMk cId="4006061748" sldId="259"/>
        </pc:sldMkLst>
      </pc:sldChg>
      <pc:sldChg chg="addSp delSp modSp mod setClrOvrMap">
        <pc:chgData name="Dan Thomas" userId="S::dthomas@kingstoneacademy.co.uk::72f4ca3a-6468-4ae8-97d1-501a4c522707" providerId="AD" clId="Web-{484EAFE4-C10E-383A-7E3E-FDDABE3AB05E}" dt="2024-08-16T18:50:06.651" v="75" actId="20577"/>
        <pc:sldMkLst>
          <pc:docMk/>
          <pc:sldMk cId="1960841414" sldId="261"/>
        </pc:sldMkLst>
      </pc:sldChg>
    </pc:docChg>
  </pc:docChgLst>
  <pc:docChgLst>
    <pc:chgData name="Dan Thomas" userId="S::dthomas@kingstoneacademy.co.uk::72f4ca3a-6468-4ae8-97d1-501a4c522707" providerId="AD" clId="Web-{E874DD5F-5648-48F3-22B1-1C4644E23097}"/>
    <pc:docChg chg="modSld">
      <pc:chgData name="Dan Thomas" userId="S::dthomas@kingstoneacademy.co.uk::72f4ca3a-6468-4ae8-97d1-501a4c522707" providerId="AD" clId="Web-{E874DD5F-5648-48F3-22B1-1C4644E23097}" dt="2024-11-07T13:06:49.433" v="0" actId="20577"/>
      <pc:docMkLst>
        <pc:docMk/>
      </pc:docMkLst>
      <pc:sldChg chg="modSp">
        <pc:chgData name="Dan Thomas" userId="S::dthomas@kingstoneacademy.co.uk::72f4ca3a-6468-4ae8-97d1-501a4c522707" providerId="AD" clId="Web-{E874DD5F-5648-48F3-22B1-1C4644E23097}" dt="2024-11-07T13:06:49.433" v="0" actId="20577"/>
        <pc:sldMkLst>
          <pc:docMk/>
          <pc:sldMk cId="1604170686" sldId="263"/>
        </pc:sldMkLst>
      </pc:sldChg>
    </pc:docChg>
  </pc:docChgLst>
  <pc:docChgLst>
    <pc:chgData name="Dan Thomas" userId="S::dthomas@kingstoneacademy.co.uk::72f4ca3a-6468-4ae8-97d1-501a4c522707" providerId="AD" clId="Web-{5AEB14CE-16DD-6A1A-83D6-C5F3E94B73A6}"/>
    <pc:docChg chg="sldOrd">
      <pc:chgData name="Dan Thomas" userId="S::dthomas@kingstoneacademy.co.uk::72f4ca3a-6468-4ae8-97d1-501a4c522707" providerId="AD" clId="Web-{5AEB14CE-16DD-6A1A-83D6-C5F3E94B73A6}" dt="2024-11-14T19:09:22.572" v="0"/>
      <pc:docMkLst>
        <pc:docMk/>
      </pc:docMkLst>
      <pc:sldChg chg="ord">
        <pc:chgData name="Dan Thomas" userId="S::dthomas@kingstoneacademy.co.uk::72f4ca3a-6468-4ae8-97d1-501a4c522707" providerId="AD" clId="Web-{5AEB14CE-16DD-6A1A-83D6-C5F3E94B73A6}" dt="2024-11-14T19:09:22.572" v="0"/>
        <pc:sldMkLst>
          <pc:docMk/>
          <pc:sldMk cId="1604170686" sldId="263"/>
        </pc:sldMkLst>
      </pc:sldChg>
    </pc:docChg>
  </pc:docChgLst>
  <pc:docChgLst>
    <pc:chgData name="Dan Thomas" userId="S::dthomas@kingstoneacademy.co.uk::72f4ca3a-6468-4ae8-97d1-501a4c522707" providerId="AD" clId="Web-{9BF61963-F84E-0542-BAFA-CEF1448483F9}"/>
    <pc:docChg chg="addSld delSld modSld sldOrd addMainMaster delMainMaster">
      <pc:chgData name="Dan Thomas" userId="S::dthomas@kingstoneacademy.co.uk::72f4ca3a-6468-4ae8-97d1-501a4c522707" providerId="AD" clId="Web-{9BF61963-F84E-0542-BAFA-CEF1448483F9}" dt="2024-08-16T11:01:20.580" v="657" actId="20577"/>
      <pc:docMkLst>
        <pc:docMk/>
      </pc:docMkLst>
      <pc:sldChg chg="addSp delSp modSp mod setBg modClrScheme chgLayout">
        <pc:chgData name="Dan Thomas" userId="S::dthomas@kingstoneacademy.co.uk::72f4ca3a-6468-4ae8-97d1-501a4c522707" providerId="AD" clId="Web-{9BF61963-F84E-0542-BAFA-CEF1448483F9}" dt="2024-08-16T10:39:58.592" v="358"/>
        <pc:sldMkLst>
          <pc:docMk/>
          <pc:sldMk cId="109857222" sldId="256"/>
        </pc:sldMkLst>
      </pc:sldChg>
      <pc:sldChg chg="addSp delSp modSp new mod ord setBg setClrOvrMap">
        <pc:chgData name="Dan Thomas" userId="S::dthomas@kingstoneacademy.co.uk::72f4ca3a-6468-4ae8-97d1-501a4c522707" providerId="AD" clId="Web-{9BF61963-F84E-0542-BAFA-CEF1448483F9}" dt="2024-08-16T09:41:48.216" v="195" actId="20577"/>
        <pc:sldMkLst>
          <pc:docMk/>
          <pc:sldMk cId="4158681847" sldId="257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09:44:27.335" v="225" actId="20577"/>
        <pc:sldMkLst>
          <pc:docMk/>
          <pc:sldMk cId="2131117847" sldId="258"/>
        </pc:sldMkLst>
      </pc:sldChg>
      <pc:sldChg chg="addSp delSp modSp new mod setBg setClrOvrMap">
        <pc:chgData name="Dan Thomas" userId="S::dthomas@kingstoneacademy.co.uk::72f4ca3a-6468-4ae8-97d1-501a4c522707" providerId="AD" clId="Web-{9BF61963-F84E-0542-BAFA-CEF1448483F9}" dt="2024-08-16T10:19:17.120" v="270" actId="1076"/>
        <pc:sldMkLst>
          <pc:docMk/>
          <pc:sldMk cId="4006061748" sldId="259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21:32.530" v="308" actId="14100"/>
        <pc:sldMkLst>
          <pc:docMk/>
          <pc:sldMk cId="2695716868" sldId="260"/>
        </pc:sldMkLst>
      </pc:sldChg>
      <pc:sldChg chg="addSp delSp modSp new mod setBg setClrOvrMap">
        <pc:chgData name="Dan Thomas" userId="S::dthomas@kingstoneacademy.co.uk::72f4ca3a-6468-4ae8-97d1-501a4c522707" providerId="AD" clId="Web-{9BF61963-F84E-0542-BAFA-CEF1448483F9}" dt="2024-08-16T10:35:41.241" v="342" actId="1076"/>
        <pc:sldMkLst>
          <pc:docMk/>
          <pc:sldMk cId="1960841414" sldId="261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47:55.527" v="480" actId="20577"/>
        <pc:sldMkLst>
          <pc:docMk/>
          <pc:sldMk cId="4088092217" sldId="262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47:40.886" v="478" actId="20577"/>
        <pc:sldMkLst>
          <pc:docMk/>
          <pc:sldMk cId="1604170686" sldId="263"/>
        </pc:sldMkLst>
      </pc:sldChg>
      <pc:sldChg chg="new del">
        <pc:chgData name="Dan Thomas" userId="S::dthomas@kingstoneacademy.co.uk::72f4ca3a-6468-4ae8-97d1-501a4c522707" providerId="AD" clId="Web-{9BF61963-F84E-0542-BAFA-CEF1448483F9}" dt="2024-08-16T10:38:08.620" v="345"/>
        <pc:sldMkLst>
          <pc:docMk/>
          <pc:sldMk cId="4257050801" sldId="263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1:26.783" v="511" actId="20577"/>
        <pc:sldMkLst>
          <pc:docMk/>
          <pc:sldMk cId="2905368043" sldId="264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3:48.802" v="546" actId="20577"/>
        <pc:sldMkLst>
          <pc:docMk/>
          <pc:sldMk cId="135644523" sldId="265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0:56:28.432" v="583" actId="14100"/>
        <pc:sldMkLst>
          <pc:docMk/>
          <pc:sldMk cId="1524045745" sldId="266"/>
        </pc:sldMkLst>
      </pc:sldChg>
      <pc:sldChg chg="addSp delSp modSp new mod setBg">
        <pc:chgData name="Dan Thomas" userId="S::dthomas@kingstoneacademy.co.uk::72f4ca3a-6468-4ae8-97d1-501a4c522707" providerId="AD" clId="Web-{9BF61963-F84E-0542-BAFA-CEF1448483F9}" dt="2024-08-16T11:01:20.580" v="657" actId="20577"/>
        <pc:sldMkLst>
          <pc:docMk/>
          <pc:sldMk cId="2677766591" sldId="267"/>
        </pc:sldMkLst>
      </pc:sldChg>
      <pc:sldMasterChg chg="del delSldLayout">
        <pc:chgData name="Dan Thomas" userId="S::dthomas@kingstoneacademy.co.uk::72f4ca3a-6468-4ae8-97d1-501a4c522707" providerId="AD" clId="Web-{9BF61963-F84E-0542-BAFA-CEF1448483F9}" dt="2024-08-16T09:24:27.956" v="34"/>
        <pc:sldMasterMkLst>
          <pc:docMk/>
          <pc:sldMasterMk cId="2460954070" sldId="2147483660"/>
        </pc:sldMasterMkLst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an Thomas" userId="S::dthomas@kingstoneacademy.co.uk::72f4ca3a-6468-4ae8-97d1-501a4c522707" providerId="AD" clId="Web-{9BF61963-F84E-0542-BAFA-CEF1448483F9}" dt="2024-08-16T09:24:27.956" v="3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7.505" v="103"/>
        <pc:sldMasterMkLst>
          <pc:docMk/>
          <pc:sldMasterMk cId="2302559732" sldId="2147483698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493269866" sldId="214748368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15332577" sldId="214748368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622037721" sldId="214748368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3433992098" sldId="214748369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311205956" sldId="214748369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1805493528" sldId="214748369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481460064" sldId="214748369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79367409" sldId="214748369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741081684" sldId="214748369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319654085" sldId="214748369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302559732" sldId="2147483698"/>
            <pc:sldLayoutMk cId="256087159" sldId="2147483697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08.782" v="91"/>
        <pc:sldMasterMkLst>
          <pc:docMk/>
          <pc:sldMasterMk cId="1642754394" sldId="2147483735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834489439" sldId="214748372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681748808" sldId="214748372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831938267" sldId="214748372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950872833" sldId="214748372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073507800" sldId="214748372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688070111" sldId="214748372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2862565858" sldId="214748373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237802450" sldId="214748373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1658613020" sldId="214748373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889049140" sldId="214748373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8.782" v="91"/>
          <pc:sldLayoutMkLst>
            <pc:docMk/>
            <pc:sldMasterMk cId="1642754394" sldId="2147483735"/>
            <pc:sldLayoutMk cId="301041822" sldId="2147483734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7.505" v="103"/>
        <pc:sldMasterMkLst>
          <pc:docMk/>
          <pc:sldMasterMk cId="2683748091" sldId="2147483748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029269131" sldId="214748373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561614515" sldId="214748373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31380010" sldId="214748373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2267025570" sldId="214748374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174892999" sldId="214748374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3565262486" sldId="214748374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34083231" sldId="214748374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069782868" sldId="214748374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930063777" sldId="214748374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4259618131" sldId="214748374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7.505" v="103"/>
          <pc:sldLayoutMkLst>
            <pc:docMk/>
            <pc:sldMasterMk cId="2683748091" sldId="2147483748"/>
            <pc:sldLayoutMk cId="141392170" sldId="2147483747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57.332" v="99"/>
        <pc:sldMasterMkLst>
          <pc:docMk/>
          <pc:sldMasterMk cId="4279181863" sldId="2147483749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101338108" sldId="214748375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498989149" sldId="214748375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792157073" sldId="214748375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8179550" sldId="214748375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536881164" sldId="214748375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4144794823" sldId="214748375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3431091441" sldId="214748375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161780784" sldId="214748375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499874801" sldId="214748375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1698604335" sldId="214748375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57.332" v="99"/>
          <pc:sldLayoutMkLst>
            <pc:docMk/>
            <pc:sldMasterMk cId="4279181863" sldId="2147483749"/>
            <pc:sldLayoutMk cId="2418073903" sldId="2147483760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09.439" v="93"/>
        <pc:sldMasterMkLst>
          <pc:docMk/>
          <pc:sldMasterMk cId="3806270173" sldId="2147483761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840420680" sldId="214748375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596671833" sldId="214748375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988677247" sldId="214748375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4160186708" sldId="214748375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432126429" sldId="214748375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689988732" sldId="214748375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933580832" sldId="214748375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2011868279" sldId="214748375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767037611" sldId="214748375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864936969" sldId="214748375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09.439" v="93"/>
          <pc:sldLayoutMkLst>
            <pc:docMk/>
            <pc:sldMasterMk cId="3806270173" sldId="2147483761"/>
            <pc:sldLayoutMk cId="3906247494" sldId="2147483760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8:49.191" v="97"/>
        <pc:sldMasterMkLst>
          <pc:docMk/>
          <pc:sldMasterMk cId="875499211" sldId="2147483772"/>
        </pc:sldMasterMkLst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939855036" sldId="214748376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982170393" sldId="214748376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900532468" sldId="214748376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751588795" sldId="214748376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181077157" sldId="214748376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810391295" sldId="214748376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297261522" sldId="214748376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121288907" sldId="214748376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3816713582" sldId="214748376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84299390" sldId="214748377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8:49.191" v="97"/>
          <pc:sldLayoutMkLst>
            <pc:docMk/>
            <pc:sldMasterMk cId="875499211" sldId="2147483772"/>
            <pc:sldLayoutMk cId="2536209826" sldId="2147483771"/>
          </pc:sldLayoutMkLst>
        </pc:sldLayoutChg>
      </pc:sldMasterChg>
      <pc:sldMasterChg chg="add del addSldLayout delSldLayout">
        <pc:chgData name="Dan Thomas" userId="S::dthomas@kingstoneacademy.co.uk::72f4ca3a-6468-4ae8-97d1-501a4c522707" providerId="AD" clId="Web-{9BF61963-F84E-0542-BAFA-CEF1448483F9}" dt="2024-08-16T09:29:05.692" v="101"/>
        <pc:sldMasterMkLst>
          <pc:docMk/>
          <pc:sldMasterMk cId="3406205471" sldId="2147483824"/>
        </pc:sldMasterMkLst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810729787" sldId="2147483813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6182583" sldId="2147483814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007950132" sldId="2147483815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269307754" sldId="2147483816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3449223445" sldId="2147483817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716497900" sldId="2147483818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267598280" sldId="2147483819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463144613" sldId="2147483820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1309455062" sldId="2147483821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263011032" sldId="2147483822"/>
          </pc:sldLayoutMkLst>
        </pc:sldLayoutChg>
        <pc:sldLayoutChg chg="add del">
          <pc:chgData name="Dan Thomas" userId="S::dthomas@kingstoneacademy.co.uk::72f4ca3a-6468-4ae8-97d1-501a4c522707" providerId="AD" clId="Web-{9BF61963-F84E-0542-BAFA-CEF1448483F9}" dt="2024-08-16T09:29:05.692" v="101"/>
          <pc:sldLayoutMkLst>
            <pc:docMk/>
            <pc:sldMasterMk cId="3406205471" sldId="2147483824"/>
            <pc:sldLayoutMk cId="2484246809" sldId="2147483823"/>
          </pc:sldLayoutMkLst>
        </pc:sldLayoutChg>
      </pc:sldMasterChg>
    </pc:docChg>
  </pc:docChgLst>
  <pc:docChgLst>
    <pc:chgData name="Dan Thomas" userId="S::dthomas@kingstoneacademy.co.uk::72f4ca3a-6468-4ae8-97d1-501a4c522707" providerId="AD" clId="Web-{5113C571-E0E4-BF13-5107-CB8C5D0F67D6}"/>
    <pc:docChg chg="modSld">
      <pc:chgData name="Dan Thomas" userId="S::dthomas@kingstoneacademy.co.uk::72f4ca3a-6468-4ae8-97d1-501a4c522707" providerId="AD" clId="Web-{5113C571-E0E4-BF13-5107-CB8C5D0F67D6}" dt="2024-09-04T07:19:01.096" v="8" actId="20577"/>
      <pc:docMkLst>
        <pc:docMk/>
      </pc:docMkLst>
      <pc:sldChg chg="modSp">
        <pc:chgData name="Dan Thomas" userId="S::dthomas@kingstoneacademy.co.uk::72f4ca3a-6468-4ae8-97d1-501a4c522707" providerId="AD" clId="Web-{5113C571-E0E4-BF13-5107-CB8C5D0F67D6}" dt="2024-09-04T07:19:01.096" v="8" actId="20577"/>
        <pc:sldMkLst>
          <pc:docMk/>
          <pc:sldMk cId="267776659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E27F-6D45-8BBF-9FF0-AEF00525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700" dirty="0"/>
              <a:t>Handball </a:t>
            </a:r>
            <a:br>
              <a:rPr lang="en-US" sz="6700" dirty="0"/>
            </a:br>
            <a:r>
              <a:rPr lang="en-US" sz="6700" err="1"/>
              <a:t>monday</a:t>
            </a:r>
            <a:r>
              <a:rPr lang="en-US" sz="6700" dirty="0"/>
              <a:t> </a:t>
            </a:r>
            <a:br>
              <a:rPr lang="en-US" sz="7300" dirty="0"/>
            </a:br>
            <a:r>
              <a:rPr lang="en-US" sz="6700" dirty="0"/>
              <a:t>Lunchtime</a:t>
            </a:r>
            <a:br>
              <a:rPr lang="en-US" sz="6700" dirty="0"/>
            </a:br>
            <a:br>
              <a:rPr lang="en-US" sz="6700" dirty="0"/>
            </a:br>
            <a:r>
              <a:rPr lang="en-US" sz="6700" dirty="0"/>
              <a:t>MR </a:t>
            </a:r>
            <a:r>
              <a:rPr lang="en-US" sz="6700" err="1"/>
              <a:t>BRomage</a:t>
            </a:r>
            <a:br>
              <a:rPr lang="en-US" sz="6700" dirty="0"/>
            </a:br>
            <a:br>
              <a:rPr lang="en-US" sz="3800" dirty="0"/>
            </a:br>
            <a:br>
              <a:rPr lang="en-US" sz="3800" dirty="0"/>
            </a:br>
            <a:endParaRPr lang="en-US" sz="38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63908517-B620-52DB-CA79-FF58550821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28" r="17022" b="1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8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and person playing badminton&#10;&#10;Description automatically generated">
            <a:extLst>
              <a:ext uri="{FF2B5EF4-FFF2-40B4-BE49-F238E27FC236}">
                <a16:creationId xmlns:a16="http://schemas.microsoft.com/office/drawing/2014/main" id="{D1B97183-3627-409A-281C-CAFC525E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8" r="15392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615A1-58B4-8536-0E7F-6B43FA0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30" y="728208"/>
            <a:ext cx="4800600" cy="1307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000" dirty="0"/>
              <a:t>Badminton </a:t>
            </a:r>
            <a:br>
              <a:rPr lang="en-US" sz="5000" dirty="0"/>
            </a:br>
            <a:r>
              <a:rPr lang="en-US" sz="5000" err="1"/>
              <a:t>friday</a:t>
            </a:r>
            <a:r>
              <a:rPr lang="en-US" sz="5000" dirty="0"/>
              <a:t> </a:t>
            </a:r>
            <a:br>
              <a:rPr lang="en-US" sz="5000" dirty="0"/>
            </a:br>
            <a:r>
              <a:rPr lang="en-US" sz="5000" dirty="0"/>
              <a:t>3:20-4:20</a:t>
            </a:r>
            <a:br>
              <a:rPr lang="en-US" sz="5000" dirty="0"/>
            </a:br>
            <a:br>
              <a:rPr lang="en-US" sz="5000" dirty="0"/>
            </a:br>
            <a:r>
              <a:rPr lang="en-US" sz="5000" err="1"/>
              <a:t>mr</a:t>
            </a:r>
            <a:r>
              <a:rPr lang="en-US" sz="5000" dirty="0"/>
              <a:t> </a:t>
            </a:r>
            <a:r>
              <a:rPr lang="en-US" sz="5000" err="1"/>
              <a:t>thomas</a:t>
            </a:r>
            <a:r>
              <a:rPr lang="en-US" sz="5000" dirty="0"/>
              <a:t> &amp; Miss Finch</a:t>
            </a:r>
            <a:br>
              <a:rPr lang="en-US" sz="5000" dirty="0"/>
            </a:br>
            <a:r>
              <a:rPr lang="en-US" sz="5000" dirty="0"/>
              <a:t>KS4 students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79440-A100-D385-6C8B-88EFF793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99025"/>
            <a:ext cx="4917754" cy="3792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500" dirty="0"/>
              <a:t>This girl can</a:t>
            </a:r>
            <a:br>
              <a:rPr lang="en-US" sz="6500" dirty="0"/>
            </a:br>
            <a:r>
              <a:rPr lang="en-US" sz="6500" dirty="0"/>
              <a:t>Tuesday </a:t>
            </a:r>
            <a:br>
              <a:rPr lang="en-US" sz="6500" dirty="0"/>
            </a:br>
            <a:r>
              <a:rPr lang="en-US" sz="6500" dirty="0"/>
              <a:t>lunchtime</a:t>
            </a:r>
            <a:br>
              <a:rPr lang="en-US" sz="6500" dirty="0"/>
            </a:br>
            <a:br>
              <a:rPr lang="en-US" sz="6500" dirty="0"/>
            </a:br>
            <a:r>
              <a:rPr lang="en-US" sz="6500" dirty="0"/>
              <a:t>miss finch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urple square with text&#10;&#10;Description automatically generated">
            <a:extLst>
              <a:ext uri="{FF2B5EF4-FFF2-40B4-BE49-F238E27FC236}">
                <a16:creationId xmlns:a16="http://schemas.microsoft.com/office/drawing/2014/main" id="{2CABC1FB-C8C2-0C7C-9BDA-9E2C9ACF4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38" r="1529" b="4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itting on the floor with a volleyball net and people watching&#10;&#10;Description automatically generated">
            <a:extLst>
              <a:ext uri="{FF2B5EF4-FFF2-40B4-BE49-F238E27FC236}">
                <a16:creationId xmlns:a16="http://schemas.microsoft.com/office/drawing/2014/main" id="{D0A46D10-34C6-087B-2DD9-DED1ACC2B6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14" r="22811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D6E07-5D5C-9365-0AEC-27532C21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1368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Inclusive sports</a:t>
            </a:r>
            <a:br>
              <a:rPr lang="en-US" sz="4400" dirty="0"/>
            </a:br>
            <a:r>
              <a:rPr lang="en-US" sz="4400" err="1"/>
              <a:t>wednesday</a:t>
            </a:r>
            <a:br>
              <a:rPr lang="en-US" sz="4400" dirty="0"/>
            </a:br>
            <a:r>
              <a:rPr lang="en-US" sz="4400" dirty="0"/>
              <a:t>lunchtime</a:t>
            </a:r>
            <a:br>
              <a:rPr lang="en-US" sz="4400" dirty="0"/>
            </a:br>
            <a:br>
              <a:rPr lang="en-US" sz="4400" dirty="0"/>
            </a:br>
            <a:r>
              <a:rPr lang="en-US" sz="4400" err="1"/>
              <a:t>mrs</a:t>
            </a:r>
            <a:r>
              <a:rPr lang="en-US" sz="4400" dirty="0"/>
              <a:t> </a:t>
            </a:r>
            <a:r>
              <a:rPr lang="en-US" sz="4400" err="1"/>
              <a:t>roberts</a:t>
            </a:r>
            <a:r>
              <a:rPr lang="en-US" sz="4400" dirty="0"/>
              <a:t> &amp; </a:t>
            </a:r>
            <a:r>
              <a:rPr lang="en-US" sz="4400" err="1"/>
              <a:t>Mrs</a:t>
            </a:r>
            <a:r>
              <a:rPr lang="en-US" sz="4400" dirty="0"/>
              <a:t> Harry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0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E7E04-CFFE-A3D9-ADA4-C03EF246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0500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Yr 7 Netball</a:t>
            </a:r>
            <a:br>
              <a:rPr lang="en-US" sz="5400" dirty="0"/>
            </a:br>
            <a:r>
              <a:rPr lang="en-US" sz="5400" dirty="0" err="1"/>
              <a:t>thursday</a:t>
            </a:r>
            <a:br>
              <a:rPr lang="en-US" sz="5400" dirty="0"/>
            </a:br>
            <a:r>
              <a:rPr lang="en-US" sz="5400" dirty="0"/>
              <a:t>lunchtime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 err="1"/>
              <a:t>mrs</a:t>
            </a:r>
            <a:r>
              <a:rPr lang="en-US" sz="5400" dirty="0"/>
              <a:t> burnside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 descr="A ball going into a basketball hoop&#10;&#10;Description automatically generated">
            <a:extLst>
              <a:ext uri="{FF2B5EF4-FFF2-40B4-BE49-F238E27FC236}">
                <a16:creationId xmlns:a16="http://schemas.microsoft.com/office/drawing/2014/main" id="{F5672CF3-CB8E-845D-CC9C-A3A164F0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11" r="12414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48C39-15CA-3E74-AAEE-64CE1EA3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44597"/>
            <a:ext cx="4874212" cy="51754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500" dirty="0"/>
              <a:t>Ks3 badminton</a:t>
            </a:r>
            <a:br>
              <a:rPr lang="en-US" sz="6500" dirty="0"/>
            </a:br>
            <a:r>
              <a:rPr lang="en-US" sz="6500" dirty="0" err="1"/>
              <a:t>friday</a:t>
            </a:r>
            <a:br>
              <a:rPr lang="en-US" sz="6500" dirty="0"/>
            </a:br>
            <a:r>
              <a:rPr lang="en-US" sz="6500" dirty="0"/>
              <a:t>lunchtime</a:t>
            </a:r>
            <a:br>
              <a:rPr lang="en-US" sz="6500" dirty="0"/>
            </a:br>
            <a:br>
              <a:rPr lang="en-US" sz="6500" dirty="0"/>
            </a:br>
            <a:r>
              <a:rPr lang="en-US" sz="6500" dirty="0"/>
              <a:t>mr  </a:t>
            </a:r>
            <a:r>
              <a:rPr lang="en-US" sz="6500" dirty="0" err="1"/>
              <a:t>thomas</a:t>
            </a:r>
            <a:endParaRPr lang="en-US" sz="65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A person and person playing badminton&#10;&#10;Description automatically generated">
            <a:extLst>
              <a:ext uri="{FF2B5EF4-FFF2-40B4-BE49-F238E27FC236}">
                <a16:creationId xmlns:a16="http://schemas.microsoft.com/office/drawing/2014/main" id="{9553BE43-CCCD-DB2A-C156-4C828678E3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8" r="15392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1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36B17F00-1416-B425-9C23-8A23FD77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42" r="18983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4E643-A4C5-82C0-333B-898CF4D3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5040427"/>
          </a:xfrm>
        </p:spPr>
        <p:txBody>
          <a:bodyPr>
            <a:normAutofit/>
          </a:bodyPr>
          <a:lstStyle/>
          <a:p>
            <a:r>
              <a:rPr lang="en-US" sz="4800" dirty="0"/>
              <a:t>Boys' football</a:t>
            </a:r>
            <a:br>
              <a:rPr lang="en-US" sz="4800" dirty="0"/>
            </a:br>
            <a:r>
              <a:rPr lang="en-US" sz="4800" dirty="0" err="1"/>
              <a:t>tuesday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3:20-4:20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 err="1"/>
              <a:t>mr</a:t>
            </a:r>
            <a:r>
              <a:rPr lang="en-US" sz="4800" dirty="0"/>
              <a:t>  </a:t>
            </a:r>
            <a:r>
              <a:rPr lang="en-US" sz="4800" dirty="0" err="1"/>
              <a:t>thomas</a:t>
            </a:r>
            <a:endParaRPr lang="en-US" sz="4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all going into a basketball hoop&#10;&#10;Description automatically generated">
            <a:extLst>
              <a:ext uri="{FF2B5EF4-FFF2-40B4-BE49-F238E27FC236}">
                <a16:creationId xmlns:a16="http://schemas.microsoft.com/office/drawing/2014/main" id="{29E70C34-EDA7-7179-A3E8-2FE9D503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11" r="12414"/>
          <a:stretch/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21FF7-D4F6-7BF0-DC41-1F83D893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09637"/>
            <a:ext cx="4752373" cy="4452047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Netball </a:t>
            </a:r>
            <a:br>
              <a:rPr lang="en-US" sz="6000" dirty="0"/>
            </a:br>
            <a:r>
              <a:rPr lang="en-US" sz="6000" dirty="0" err="1"/>
              <a:t>tuesday</a:t>
            </a:r>
            <a:br>
              <a:rPr lang="en-US" sz="6000" dirty="0"/>
            </a:br>
            <a:r>
              <a:rPr lang="en-US" sz="6000" dirty="0"/>
              <a:t>3:20-4:20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 err="1"/>
              <a:t>mrs</a:t>
            </a:r>
            <a:r>
              <a:rPr lang="en-US" sz="6000" dirty="0"/>
              <a:t> burnside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17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3ED2C0B5-2E3A-4EEF-C0BF-24D38DDFE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9059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60378-D820-B2EA-D511-C5B9CDF1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Girls' football</a:t>
            </a:r>
            <a:br>
              <a:rPr lang="en-US" sz="5400" dirty="0"/>
            </a:br>
            <a:r>
              <a:rPr lang="en-US" sz="5400" dirty="0" err="1"/>
              <a:t>wednesday</a:t>
            </a:r>
            <a:br>
              <a:rPr lang="en-US" sz="5400" dirty="0"/>
            </a:br>
            <a:r>
              <a:rPr lang="en-US" sz="5400" dirty="0"/>
              <a:t>3:20-4:20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miss finch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6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400" y="899025"/>
            <a:ext cx="4917754" cy="37929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Rugby </a:t>
            </a:r>
            <a:br>
              <a:rPr lang="en-US" sz="6000" dirty="0"/>
            </a:br>
            <a:r>
              <a:rPr lang="en-US" sz="6000" dirty="0" err="1"/>
              <a:t>thursday</a:t>
            </a:r>
            <a:br>
              <a:rPr lang="en-US" sz="6000" dirty="0"/>
            </a:br>
            <a:r>
              <a:rPr lang="en-US" sz="6000" dirty="0"/>
              <a:t>3:20-4:20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 err="1"/>
              <a:t>Mr</a:t>
            </a:r>
            <a:r>
              <a:rPr lang="en-US" sz="6000" dirty="0"/>
              <a:t> Bromage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7681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F2B36B-4D1C-9E0A-B17B-23D805AE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768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men playing rugby&#10;&#10;Description automatically generated">
            <a:extLst>
              <a:ext uri="{FF2B5EF4-FFF2-40B4-BE49-F238E27FC236}">
                <a16:creationId xmlns:a16="http://schemas.microsoft.com/office/drawing/2014/main" id="{0C576947-6A8F-AB8E-2B14-D4DAA293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98" r="20210" b="-1"/>
          <a:stretch/>
        </p:blipFill>
        <p:spPr>
          <a:xfrm>
            <a:off x="6217920" y="723901"/>
            <a:ext cx="524445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ChronicleVTI</vt:lpstr>
      <vt:lpstr>Handball  monday  Lunchtime  MR BRomage   </vt:lpstr>
      <vt:lpstr>This girl can Tuesday  lunchtime  miss finch</vt:lpstr>
      <vt:lpstr>Inclusive sports wednesday lunchtime  mrs roberts &amp; Mrs Harry </vt:lpstr>
      <vt:lpstr>Yr 7 Netball thursday lunchtime  mrs burnside</vt:lpstr>
      <vt:lpstr>Ks3 badminton friday lunchtime  mr  thomas</vt:lpstr>
      <vt:lpstr>Boys' football tuesday  3:20-4:20  mr  thomas</vt:lpstr>
      <vt:lpstr>Netball  tuesday 3:20-4:20  mrs burnside  </vt:lpstr>
      <vt:lpstr>Girls' football wednesday 3:20-4:20  miss finch</vt:lpstr>
      <vt:lpstr>Rugby  thursday 3:20-4:20  Mr Bromage</vt:lpstr>
      <vt:lpstr>Badminton  friday  3:20-4:20  mr thomas &amp; Miss Finch KS4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243</cp:revision>
  <dcterms:created xsi:type="dcterms:W3CDTF">2024-08-16T09:15:31Z</dcterms:created>
  <dcterms:modified xsi:type="dcterms:W3CDTF">2025-09-11T14:47:24Z</dcterms:modified>
</cp:coreProperties>
</file>