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79" r:id="rId5"/>
    <p:sldId id="290" r:id="rId6"/>
    <p:sldId id="292" r:id="rId7"/>
    <p:sldId id="293" r:id="rId8"/>
    <p:sldId id="284" r:id="rId9"/>
    <p:sldId id="286" r:id="rId10"/>
    <p:sldId id="294" r:id="rId11"/>
    <p:sldId id="289" r:id="rId12"/>
    <p:sldId id="285" r:id="rId13"/>
    <p:sldId id="287" r:id="rId14"/>
    <p:sldId id="288" r:id="rId15"/>
    <p:sldId id="295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2D90"/>
    <a:srgbClr val="FF0066"/>
    <a:srgbClr val="05B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D102F6-C7B4-4092-97E0-9D2A70BCADB5}" v="11" dt="2024-07-04T13:18:42.6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Morris" userId="6de960fd-5980-42cb-808f-3efb7baf9c63" providerId="ADAL" clId="{DAD102F6-C7B4-4092-97E0-9D2A70BCADB5}"/>
    <pc:docChg chg="undo custSel addSld modSld sldOrd">
      <pc:chgData name="Matthew Morris" userId="6de960fd-5980-42cb-808f-3efb7baf9c63" providerId="ADAL" clId="{DAD102F6-C7B4-4092-97E0-9D2A70BCADB5}" dt="2024-07-04T13:22:14.415" v="1863" actId="1076"/>
      <pc:docMkLst>
        <pc:docMk/>
      </pc:docMkLst>
      <pc:sldChg chg="modSp mod">
        <pc:chgData name="Matthew Morris" userId="6de960fd-5980-42cb-808f-3efb7baf9c63" providerId="ADAL" clId="{DAD102F6-C7B4-4092-97E0-9D2A70BCADB5}" dt="2024-07-04T13:06:42.490" v="1313" actId="1076"/>
        <pc:sldMkLst>
          <pc:docMk/>
          <pc:sldMk cId="4211090420" sldId="279"/>
        </pc:sldMkLst>
        <pc:spChg chg="mod">
          <ac:chgData name="Matthew Morris" userId="6de960fd-5980-42cb-808f-3efb7baf9c63" providerId="ADAL" clId="{DAD102F6-C7B4-4092-97E0-9D2A70BCADB5}" dt="2024-07-04T13:06:42.490" v="1313" actId="1076"/>
          <ac:spMkLst>
            <pc:docMk/>
            <pc:sldMk cId="4211090420" sldId="279"/>
            <ac:spMk id="20" creationId="{46E0059A-2523-437E-B7AD-EB66F4186E3B}"/>
          </ac:spMkLst>
        </pc:spChg>
      </pc:sldChg>
      <pc:sldChg chg="addSp delSp modSp mod">
        <pc:chgData name="Matthew Morris" userId="6de960fd-5980-42cb-808f-3efb7baf9c63" providerId="ADAL" clId="{DAD102F6-C7B4-4092-97E0-9D2A70BCADB5}" dt="2024-07-04T13:02:28.128" v="1024" actId="1076"/>
        <pc:sldMkLst>
          <pc:docMk/>
          <pc:sldMk cId="123103201" sldId="284"/>
        </pc:sldMkLst>
        <pc:picChg chg="add del mod">
          <ac:chgData name="Matthew Morris" userId="6de960fd-5980-42cb-808f-3efb7baf9c63" providerId="ADAL" clId="{DAD102F6-C7B4-4092-97E0-9D2A70BCADB5}" dt="2024-07-04T12:57:42.756" v="1018" actId="478"/>
          <ac:picMkLst>
            <pc:docMk/>
            <pc:sldMk cId="123103201" sldId="284"/>
            <ac:picMk id="7" creationId="{5471F93E-5475-25E8-04C4-3E7FC1F384A9}"/>
          </ac:picMkLst>
        </pc:picChg>
        <pc:picChg chg="add mod">
          <ac:chgData name="Matthew Morris" userId="6de960fd-5980-42cb-808f-3efb7baf9c63" providerId="ADAL" clId="{DAD102F6-C7B4-4092-97E0-9D2A70BCADB5}" dt="2024-07-04T12:50:12.434" v="456" actId="14100"/>
          <ac:picMkLst>
            <pc:docMk/>
            <pc:sldMk cId="123103201" sldId="284"/>
            <ac:picMk id="11" creationId="{C8BA20B7-FEDF-BC9F-DC8B-8190D71C7CD4}"/>
          </ac:picMkLst>
        </pc:picChg>
        <pc:picChg chg="mod">
          <ac:chgData name="Matthew Morris" userId="6de960fd-5980-42cb-808f-3efb7baf9c63" providerId="ADAL" clId="{DAD102F6-C7B4-4092-97E0-9D2A70BCADB5}" dt="2024-07-04T13:02:26.519" v="1023" actId="1076"/>
          <ac:picMkLst>
            <pc:docMk/>
            <pc:sldMk cId="123103201" sldId="284"/>
            <ac:picMk id="13" creationId="{00000000-0000-0000-0000-000000000000}"/>
          </ac:picMkLst>
        </pc:picChg>
        <pc:picChg chg="add mod">
          <ac:chgData name="Matthew Morris" userId="6de960fd-5980-42cb-808f-3efb7baf9c63" providerId="ADAL" clId="{DAD102F6-C7B4-4092-97E0-9D2A70BCADB5}" dt="2024-07-04T13:02:28.128" v="1024" actId="1076"/>
          <ac:picMkLst>
            <pc:docMk/>
            <pc:sldMk cId="123103201" sldId="284"/>
            <ac:picMk id="14" creationId="{0A9033A0-A912-6522-1BA0-E7C0EF9891C2}"/>
          </ac:picMkLst>
        </pc:picChg>
      </pc:sldChg>
      <pc:sldChg chg="addSp delSp modSp mod">
        <pc:chgData name="Matthew Morris" userId="6de960fd-5980-42cb-808f-3efb7baf9c63" providerId="ADAL" clId="{DAD102F6-C7B4-4092-97E0-9D2A70BCADB5}" dt="2024-07-04T12:56:43.437" v="1017" actId="14100"/>
        <pc:sldMkLst>
          <pc:docMk/>
          <pc:sldMk cId="1724210020" sldId="285"/>
        </pc:sldMkLst>
        <pc:spChg chg="del mod">
          <ac:chgData name="Matthew Morris" userId="6de960fd-5980-42cb-808f-3efb7baf9c63" providerId="ADAL" clId="{DAD102F6-C7B4-4092-97E0-9D2A70BCADB5}" dt="2024-07-04T12:55:09.180" v="754" actId="478"/>
          <ac:spMkLst>
            <pc:docMk/>
            <pc:sldMk cId="1724210020" sldId="285"/>
            <ac:spMk id="11" creationId="{65401BD3-CAB5-4C0A-9B76-884A29561764}"/>
          </ac:spMkLst>
        </pc:spChg>
        <pc:spChg chg="mod">
          <ac:chgData name="Matthew Morris" userId="6de960fd-5980-42cb-808f-3efb7baf9c63" providerId="ADAL" clId="{DAD102F6-C7B4-4092-97E0-9D2A70BCADB5}" dt="2024-07-04T12:56:21.266" v="1013" actId="207"/>
          <ac:spMkLst>
            <pc:docMk/>
            <pc:sldMk cId="1724210020" sldId="285"/>
            <ac:spMk id="17" creationId="{65401BD3-CAB5-4C0A-9B76-884A29561764}"/>
          </ac:spMkLst>
        </pc:spChg>
        <pc:picChg chg="add mod">
          <ac:chgData name="Matthew Morris" userId="6de960fd-5980-42cb-808f-3efb7baf9c63" providerId="ADAL" clId="{DAD102F6-C7B4-4092-97E0-9D2A70BCADB5}" dt="2024-07-04T12:56:43.437" v="1017" actId="14100"/>
          <ac:picMkLst>
            <pc:docMk/>
            <pc:sldMk cId="1724210020" sldId="285"/>
            <ac:picMk id="4" creationId="{A9DD7FD4-925E-B4E1-B64A-D8004A406C5E}"/>
          </ac:picMkLst>
        </pc:picChg>
        <pc:picChg chg="mod">
          <ac:chgData name="Matthew Morris" userId="6de960fd-5980-42cb-808f-3efb7baf9c63" providerId="ADAL" clId="{DAD102F6-C7B4-4092-97E0-9D2A70BCADB5}" dt="2024-07-04T12:56:38.046" v="1015" actId="14100"/>
          <ac:picMkLst>
            <pc:docMk/>
            <pc:sldMk cId="1724210020" sldId="285"/>
            <ac:picMk id="6" creationId="{00000000-0000-0000-0000-000000000000}"/>
          </ac:picMkLst>
        </pc:picChg>
      </pc:sldChg>
      <pc:sldChg chg="addSp delSp modSp mod ord">
        <pc:chgData name="Matthew Morris" userId="6de960fd-5980-42cb-808f-3efb7baf9c63" providerId="ADAL" clId="{DAD102F6-C7B4-4092-97E0-9D2A70BCADB5}" dt="2024-07-04T13:06:22.512" v="1309" actId="20577"/>
        <pc:sldMkLst>
          <pc:docMk/>
          <pc:sldMk cId="324109412" sldId="286"/>
        </pc:sldMkLst>
        <pc:spChg chg="mod">
          <ac:chgData name="Matthew Morris" userId="6de960fd-5980-42cb-808f-3efb7baf9c63" providerId="ADAL" clId="{DAD102F6-C7B4-4092-97E0-9D2A70BCADB5}" dt="2024-07-04T13:03:57.415" v="1036" actId="1076"/>
          <ac:spMkLst>
            <pc:docMk/>
            <pc:sldMk cId="324109412" sldId="286"/>
            <ac:spMk id="10" creationId="{00000000-0000-0000-0000-000000000000}"/>
          </ac:spMkLst>
        </pc:spChg>
        <pc:spChg chg="mod">
          <ac:chgData name="Matthew Morris" userId="6de960fd-5980-42cb-808f-3efb7baf9c63" providerId="ADAL" clId="{DAD102F6-C7B4-4092-97E0-9D2A70BCADB5}" dt="2024-07-04T13:06:22.512" v="1309" actId="20577"/>
          <ac:spMkLst>
            <pc:docMk/>
            <pc:sldMk cId="324109412" sldId="286"/>
            <ac:spMk id="17" creationId="{65401BD3-CAB5-4C0A-9B76-884A29561764}"/>
          </ac:spMkLst>
        </pc:spChg>
        <pc:picChg chg="del">
          <ac:chgData name="Matthew Morris" userId="6de960fd-5980-42cb-808f-3efb7baf9c63" providerId="ADAL" clId="{DAD102F6-C7B4-4092-97E0-9D2A70BCADB5}" dt="2024-07-04T13:03:22.422" v="1027" actId="478"/>
          <ac:picMkLst>
            <pc:docMk/>
            <pc:sldMk cId="324109412" sldId="286"/>
            <ac:picMk id="4" creationId="{00000000-0000-0000-0000-000000000000}"/>
          </ac:picMkLst>
        </pc:picChg>
        <pc:picChg chg="add mod">
          <ac:chgData name="Matthew Morris" userId="6de960fd-5980-42cb-808f-3efb7baf9c63" providerId="ADAL" clId="{DAD102F6-C7B4-4092-97E0-9D2A70BCADB5}" dt="2024-07-04T13:03:40.775" v="1031" actId="1076"/>
          <ac:picMkLst>
            <pc:docMk/>
            <pc:sldMk cId="324109412" sldId="286"/>
            <ac:picMk id="6" creationId="{555F353D-27F2-7890-919D-351956DDD4E8}"/>
          </ac:picMkLst>
        </pc:picChg>
      </pc:sldChg>
      <pc:sldChg chg="addSp modSp mod">
        <pc:chgData name="Matthew Morris" userId="6de960fd-5980-42cb-808f-3efb7baf9c63" providerId="ADAL" clId="{DAD102F6-C7B4-4092-97E0-9D2A70BCADB5}" dt="2024-07-04T13:17:54.439" v="1612" actId="20577"/>
        <pc:sldMkLst>
          <pc:docMk/>
          <pc:sldMk cId="1057244664" sldId="287"/>
        </pc:sldMkLst>
        <pc:spChg chg="mod">
          <ac:chgData name="Matthew Morris" userId="6de960fd-5980-42cb-808f-3efb7baf9c63" providerId="ADAL" clId="{DAD102F6-C7B4-4092-97E0-9D2A70BCADB5}" dt="2024-07-04T13:14:37.629" v="1555" actId="1076"/>
          <ac:spMkLst>
            <pc:docMk/>
            <pc:sldMk cId="1057244664" sldId="287"/>
            <ac:spMk id="11" creationId="{65401BD3-CAB5-4C0A-9B76-884A29561764}"/>
          </ac:spMkLst>
        </pc:spChg>
        <pc:spChg chg="mod">
          <ac:chgData name="Matthew Morris" userId="6de960fd-5980-42cb-808f-3efb7baf9c63" providerId="ADAL" clId="{DAD102F6-C7B4-4092-97E0-9D2A70BCADB5}" dt="2024-07-04T13:17:54.439" v="1612" actId="20577"/>
          <ac:spMkLst>
            <pc:docMk/>
            <pc:sldMk cId="1057244664" sldId="287"/>
            <ac:spMk id="17" creationId="{65401BD3-CAB5-4C0A-9B76-884A29561764}"/>
          </ac:spMkLst>
        </pc:spChg>
        <pc:picChg chg="add mod">
          <ac:chgData name="Matthew Morris" userId="6de960fd-5980-42cb-808f-3efb7baf9c63" providerId="ADAL" clId="{DAD102F6-C7B4-4092-97E0-9D2A70BCADB5}" dt="2024-07-04T13:17:50.333" v="1610" actId="1076"/>
          <ac:picMkLst>
            <pc:docMk/>
            <pc:sldMk cId="1057244664" sldId="287"/>
            <ac:picMk id="6" creationId="{283BBC3D-8A32-1738-94B2-A817D42722DB}"/>
          </ac:picMkLst>
        </pc:picChg>
        <pc:picChg chg="add mod">
          <ac:chgData name="Matthew Morris" userId="6de960fd-5980-42cb-808f-3efb7baf9c63" providerId="ADAL" clId="{DAD102F6-C7B4-4092-97E0-9D2A70BCADB5}" dt="2024-07-04T13:17:46.717" v="1609" actId="14100"/>
          <ac:picMkLst>
            <pc:docMk/>
            <pc:sldMk cId="1057244664" sldId="287"/>
            <ac:picMk id="9" creationId="{7DF4C2CF-8F62-6262-10BE-31AFF745B259}"/>
          </ac:picMkLst>
        </pc:picChg>
      </pc:sldChg>
      <pc:sldChg chg="addSp delSp modSp mod">
        <pc:chgData name="Matthew Morris" userId="6de960fd-5980-42cb-808f-3efb7baf9c63" providerId="ADAL" clId="{DAD102F6-C7B4-4092-97E0-9D2A70BCADB5}" dt="2024-07-04T13:20:39.703" v="1765" actId="20577"/>
        <pc:sldMkLst>
          <pc:docMk/>
          <pc:sldMk cId="1936932132" sldId="288"/>
        </pc:sldMkLst>
        <pc:spChg chg="add del">
          <ac:chgData name="Matthew Morris" userId="6de960fd-5980-42cb-808f-3efb7baf9c63" providerId="ADAL" clId="{DAD102F6-C7B4-4092-97E0-9D2A70BCADB5}" dt="2024-07-04T13:18:38.065" v="1614" actId="22"/>
          <ac:spMkLst>
            <pc:docMk/>
            <pc:sldMk cId="1936932132" sldId="288"/>
            <ac:spMk id="6" creationId="{B67761A6-9B9F-537D-E363-DECAE4EC145E}"/>
          </ac:spMkLst>
        </pc:spChg>
        <pc:spChg chg="mod">
          <ac:chgData name="Matthew Morris" userId="6de960fd-5980-42cb-808f-3efb7baf9c63" providerId="ADAL" clId="{DAD102F6-C7B4-4092-97E0-9D2A70BCADB5}" dt="2024-07-04T13:20:39.703" v="1765" actId="20577"/>
          <ac:spMkLst>
            <pc:docMk/>
            <pc:sldMk cId="1936932132" sldId="288"/>
            <ac:spMk id="17" creationId="{65401BD3-CAB5-4C0A-9B76-884A29561764}"/>
          </ac:spMkLst>
        </pc:spChg>
        <pc:picChg chg="add mod">
          <ac:chgData name="Matthew Morris" userId="6de960fd-5980-42cb-808f-3efb7baf9c63" providerId="ADAL" clId="{DAD102F6-C7B4-4092-97E0-9D2A70BCADB5}" dt="2024-07-04T13:18:55.581" v="1621" actId="1076"/>
          <ac:picMkLst>
            <pc:docMk/>
            <pc:sldMk cId="1936932132" sldId="288"/>
            <ac:picMk id="9" creationId="{A14B85CB-0915-F551-4491-BB02E6DF68CB}"/>
          </ac:picMkLst>
        </pc:picChg>
      </pc:sldChg>
      <pc:sldChg chg="modSp mod">
        <pc:chgData name="Matthew Morris" userId="6de960fd-5980-42cb-808f-3efb7baf9c63" providerId="ADAL" clId="{DAD102F6-C7B4-4092-97E0-9D2A70BCADB5}" dt="2024-07-04T12:54:15.507" v="726" actId="20577"/>
        <pc:sldMkLst>
          <pc:docMk/>
          <pc:sldMk cId="4124760648" sldId="289"/>
        </pc:sldMkLst>
        <pc:spChg chg="mod">
          <ac:chgData name="Matthew Morris" userId="6de960fd-5980-42cb-808f-3efb7baf9c63" providerId="ADAL" clId="{DAD102F6-C7B4-4092-97E0-9D2A70BCADB5}" dt="2024-07-04T12:54:15.507" v="726" actId="20577"/>
          <ac:spMkLst>
            <pc:docMk/>
            <pc:sldMk cId="4124760648" sldId="289"/>
            <ac:spMk id="11" creationId="{65401BD3-CAB5-4C0A-9B76-884A29561764}"/>
          </ac:spMkLst>
        </pc:spChg>
        <pc:spChg chg="mod">
          <ac:chgData name="Matthew Morris" userId="6de960fd-5980-42cb-808f-3efb7baf9c63" providerId="ADAL" clId="{DAD102F6-C7B4-4092-97E0-9D2A70BCADB5}" dt="2024-07-04T12:53:59.044" v="670" actId="20577"/>
          <ac:spMkLst>
            <pc:docMk/>
            <pc:sldMk cId="4124760648" sldId="289"/>
            <ac:spMk id="17" creationId="{65401BD3-CAB5-4C0A-9B76-884A29561764}"/>
          </ac:spMkLst>
        </pc:spChg>
      </pc:sldChg>
      <pc:sldChg chg="addSp modSp mod ord">
        <pc:chgData name="Matthew Morris" userId="6de960fd-5980-42cb-808f-3efb7baf9c63" providerId="ADAL" clId="{DAD102F6-C7B4-4092-97E0-9D2A70BCADB5}" dt="2024-07-04T12:41:05.566" v="220" actId="14100"/>
        <pc:sldMkLst>
          <pc:docMk/>
          <pc:sldMk cId="368305323" sldId="290"/>
        </pc:sldMkLst>
        <pc:spChg chg="add mod">
          <ac:chgData name="Matthew Morris" userId="6de960fd-5980-42cb-808f-3efb7baf9c63" providerId="ADAL" clId="{DAD102F6-C7B4-4092-97E0-9D2A70BCADB5}" dt="2024-07-04T12:40:15.382" v="213" actId="20577"/>
          <ac:spMkLst>
            <pc:docMk/>
            <pc:sldMk cId="368305323" sldId="290"/>
            <ac:spMk id="6" creationId="{58FC274A-5FB7-FEB2-8CA7-DD3CA510D4D3}"/>
          </ac:spMkLst>
        </pc:spChg>
        <pc:spChg chg="mod">
          <ac:chgData name="Matthew Morris" userId="6de960fd-5980-42cb-808f-3efb7baf9c63" providerId="ADAL" clId="{DAD102F6-C7B4-4092-97E0-9D2A70BCADB5}" dt="2024-07-04T12:41:05.566" v="220" actId="14100"/>
          <ac:spMkLst>
            <pc:docMk/>
            <pc:sldMk cId="368305323" sldId="290"/>
            <ac:spMk id="17" creationId="{65401BD3-CAB5-4C0A-9B76-884A29561764}"/>
          </ac:spMkLst>
        </pc:spChg>
      </pc:sldChg>
      <pc:sldChg chg="ord">
        <pc:chgData name="Matthew Morris" userId="6de960fd-5980-42cb-808f-3efb7baf9c63" providerId="ADAL" clId="{DAD102F6-C7B4-4092-97E0-9D2A70BCADB5}" dt="2024-07-04T12:36:38.183" v="3"/>
        <pc:sldMkLst>
          <pc:docMk/>
          <pc:sldMk cId="2373832887" sldId="292"/>
        </pc:sldMkLst>
      </pc:sldChg>
      <pc:sldChg chg="addSp delSp modSp add mod">
        <pc:chgData name="Matthew Morris" userId="6de960fd-5980-42cb-808f-3efb7baf9c63" providerId="ADAL" clId="{DAD102F6-C7B4-4092-97E0-9D2A70BCADB5}" dt="2024-07-04T13:09:11.610" v="1329" actId="1076"/>
        <pc:sldMkLst>
          <pc:docMk/>
          <pc:sldMk cId="2821058582" sldId="293"/>
        </pc:sldMkLst>
        <pc:spChg chg="mod">
          <ac:chgData name="Matthew Morris" userId="6de960fd-5980-42cb-808f-3efb7baf9c63" providerId="ADAL" clId="{DAD102F6-C7B4-4092-97E0-9D2A70BCADB5}" dt="2024-07-04T12:42:53.175" v="283" actId="1076"/>
          <ac:spMkLst>
            <pc:docMk/>
            <pc:sldMk cId="2821058582" sldId="293"/>
            <ac:spMk id="10" creationId="{00000000-0000-0000-0000-000000000000}"/>
          </ac:spMkLst>
        </pc:spChg>
        <pc:spChg chg="mod">
          <ac:chgData name="Matthew Morris" userId="6de960fd-5980-42cb-808f-3efb7baf9c63" providerId="ADAL" clId="{DAD102F6-C7B4-4092-97E0-9D2A70BCADB5}" dt="2024-07-04T12:43:42.901" v="449" actId="33524"/>
          <ac:spMkLst>
            <pc:docMk/>
            <pc:sldMk cId="2821058582" sldId="293"/>
            <ac:spMk id="17" creationId="{65401BD3-CAB5-4C0A-9B76-884A29561764}"/>
          </ac:spMkLst>
        </pc:spChg>
        <pc:picChg chg="add mod">
          <ac:chgData name="Matthew Morris" userId="6de960fd-5980-42cb-808f-3efb7baf9c63" providerId="ADAL" clId="{DAD102F6-C7B4-4092-97E0-9D2A70BCADB5}" dt="2024-07-04T13:07:06.753" v="1314" actId="14100"/>
          <ac:picMkLst>
            <pc:docMk/>
            <pc:sldMk cId="2821058582" sldId="293"/>
            <ac:picMk id="6" creationId="{0B8198D8-5D6D-7D92-3E6B-4F5EE31CBDF4}"/>
          </ac:picMkLst>
        </pc:picChg>
        <pc:picChg chg="del">
          <ac:chgData name="Matthew Morris" userId="6de960fd-5980-42cb-808f-3efb7baf9c63" providerId="ADAL" clId="{DAD102F6-C7B4-4092-97E0-9D2A70BCADB5}" dt="2024-07-04T12:42:55.391" v="284" actId="478"/>
          <ac:picMkLst>
            <pc:docMk/>
            <pc:sldMk cId="2821058582" sldId="293"/>
            <ac:picMk id="9" creationId="{00000000-0000-0000-0000-000000000000}"/>
          </ac:picMkLst>
        </pc:picChg>
        <pc:picChg chg="add mod">
          <ac:chgData name="Matthew Morris" userId="6de960fd-5980-42cb-808f-3efb7baf9c63" providerId="ADAL" clId="{DAD102F6-C7B4-4092-97E0-9D2A70BCADB5}" dt="2024-07-04T13:09:07.041" v="1326" actId="1076"/>
          <ac:picMkLst>
            <pc:docMk/>
            <pc:sldMk cId="2821058582" sldId="293"/>
            <ac:picMk id="11" creationId="{E4B66701-83B3-AD65-B1A1-8947E2760301}"/>
          </ac:picMkLst>
        </pc:picChg>
        <pc:picChg chg="add mod">
          <ac:chgData name="Matthew Morris" userId="6de960fd-5980-42cb-808f-3efb7baf9c63" providerId="ADAL" clId="{DAD102F6-C7B4-4092-97E0-9D2A70BCADB5}" dt="2024-07-04T13:09:11.610" v="1329" actId="1076"/>
          <ac:picMkLst>
            <pc:docMk/>
            <pc:sldMk cId="2821058582" sldId="293"/>
            <ac:picMk id="13" creationId="{2FD45E55-1A18-704E-FD95-37502991C825}"/>
          </ac:picMkLst>
        </pc:picChg>
      </pc:sldChg>
      <pc:sldChg chg="addSp delSp modSp add mod">
        <pc:chgData name="Matthew Morris" userId="6de960fd-5980-42cb-808f-3efb7baf9c63" providerId="ADAL" clId="{DAD102F6-C7B4-4092-97E0-9D2A70BCADB5}" dt="2024-07-04T12:52:55.404" v="591" actId="1076"/>
        <pc:sldMkLst>
          <pc:docMk/>
          <pc:sldMk cId="856309285" sldId="294"/>
        </pc:sldMkLst>
        <pc:spChg chg="del">
          <ac:chgData name="Matthew Morris" userId="6de960fd-5980-42cb-808f-3efb7baf9c63" providerId="ADAL" clId="{DAD102F6-C7B4-4092-97E0-9D2A70BCADB5}" dt="2024-07-04T12:51:04.682" v="459" actId="478"/>
          <ac:spMkLst>
            <pc:docMk/>
            <pc:sldMk cId="856309285" sldId="294"/>
            <ac:spMk id="6" creationId="{00000000-0000-0000-0000-000000000000}"/>
          </ac:spMkLst>
        </pc:spChg>
        <pc:spChg chg="add mod">
          <ac:chgData name="Matthew Morris" userId="6de960fd-5980-42cb-808f-3efb7baf9c63" providerId="ADAL" clId="{DAD102F6-C7B4-4092-97E0-9D2A70BCADB5}" dt="2024-07-04T12:52:55.404" v="591" actId="1076"/>
          <ac:spMkLst>
            <pc:docMk/>
            <pc:sldMk cId="856309285" sldId="294"/>
            <ac:spMk id="16" creationId="{D63C91E8-C383-23EE-9F9B-8150E3C30A7C}"/>
          </ac:spMkLst>
        </pc:spChg>
        <pc:spChg chg="del">
          <ac:chgData name="Matthew Morris" userId="6de960fd-5980-42cb-808f-3efb7baf9c63" providerId="ADAL" clId="{DAD102F6-C7B4-4092-97E0-9D2A70BCADB5}" dt="2024-07-04T12:51:05.954" v="460" actId="478"/>
          <ac:spMkLst>
            <pc:docMk/>
            <pc:sldMk cId="856309285" sldId="294"/>
            <ac:spMk id="17" creationId="{65401BD3-CAB5-4C0A-9B76-884A29561764}"/>
          </ac:spMkLst>
        </pc:spChg>
        <pc:picChg chg="del">
          <ac:chgData name="Matthew Morris" userId="6de960fd-5980-42cb-808f-3efb7baf9c63" providerId="ADAL" clId="{DAD102F6-C7B4-4092-97E0-9D2A70BCADB5}" dt="2024-07-04T12:51:06.626" v="461" actId="478"/>
          <ac:picMkLst>
            <pc:docMk/>
            <pc:sldMk cId="856309285" sldId="294"/>
            <ac:picMk id="7" creationId="{5471F93E-5475-25E8-04C4-3E7FC1F384A9}"/>
          </ac:picMkLst>
        </pc:picChg>
        <pc:picChg chg="add del mod">
          <ac:chgData name="Matthew Morris" userId="6de960fd-5980-42cb-808f-3efb7baf9c63" providerId="ADAL" clId="{DAD102F6-C7B4-4092-97E0-9D2A70BCADB5}" dt="2024-07-04T12:51:24.971" v="465" actId="478"/>
          <ac:picMkLst>
            <pc:docMk/>
            <pc:sldMk cId="856309285" sldId="294"/>
            <ac:picMk id="9" creationId="{A223E863-2D06-8F0F-5600-5FEFCBB05001}"/>
          </ac:picMkLst>
        </pc:picChg>
        <pc:picChg chg="del">
          <ac:chgData name="Matthew Morris" userId="6de960fd-5980-42cb-808f-3efb7baf9c63" providerId="ADAL" clId="{DAD102F6-C7B4-4092-97E0-9D2A70BCADB5}" dt="2024-07-04T12:51:07.346" v="462" actId="478"/>
          <ac:picMkLst>
            <pc:docMk/>
            <pc:sldMk cId="856309285" sldId="294"/>
            <ac:picMk id="11" creationId="{C8BA20B7-FEDF-BC9F-DC8B-8190D71C7CD4}"/>
          </ac:picMkLst>
        </pc:picChg>
        <pc:picChg chg="del">
          <ac:chgData name="Matthew Morris" userId="6de960fd-5980-42cb-808f-3efb7baf9c63" providerId="ADAL" clId="{DAD102F6-C7B4-4092-97E0-9D2A70BCADB5}" dt="2024-07-04T12:51:03.658" v="458" actId="478"/>
          <ac:picMkLst>
            <pc:docMk/>
            <pc:sldMk cId="856309285" sldId="294"/>
            <ac:picMk id="13" creationId="{00000000-0000-0000-0000-000000000000}"/>
          </ac:picMkLst>
        </pc:picChg>
        <pc:picChg chg="add mod">
          <ac:chgData name="Matthew Morris" userId="6de960fd-5980-42cb-808f-3efb7baf9c63" providerId="ADAL" clId="{DAD102F6-C7B4-4092-97E0-9D2A70BCADB5}" dt="2024-07-04T12:51:56.715" v="469" actId="1076"/>
          <ac:picMkLst>
            <pc:docMk/>
            <pc:sldMk cId="856309285" sldId="294"/>
            <ac:picMk id="14" creationId="{07FE9F2E-3125-F5CF-64A6-8D0431E02689}"/>
          </ac:picMkLst>
        </pc:picChg>
        <pc:picChg chg="add mod">
          <ac:chgData name="Matthew Morris" userId="6de960fd-5980-42cb-808f-3efb7baf9c63" providerId="ADAL" clId="{DAD102F6-C7B4-4092-97E0-9D2A70BCADB5}" dt="2024-07-04T12:52:06.371" v="473" actId="1076"/>
          <ac:picMkLst>
            <pc:docMk/>
            <pc:sldMk cId="856309285" sldId="294"/>
            <ac:picMk id="15" creationId="{AD2D6B58-4FAE-9646-43BD-62DF2D6F718A}"/>
          </ac:picMkLst>
        </pc:picChg>
      </pc:sldChg>
      <pc:sldChg chg="addSp delSp modSp add mod">
        <pc:chgData name="Matthew Morris" userId="6de960fd-5980-42cb-808f-3efb7baf9c63" providerId="ADAL" clId="{DAD102F6-C7B4-4092-97E0-9D2A70BCADB5}" dt="2024-07-04T13:22:14.415" v="1863" actId="1076"/>
        <pc:sldMkLst>
          <pc:docMk/>
          <pc:sldMk cId="4085259041" sldId="295"/>
        </pc:sldMkLst>
        <pc:spChg chg="mod">
          <ac:chgData name="Matthew Morris" userId="6de960fd-5980-42cb-808f-3efb7baf9c63" providerId="ADAL" clId="{DAD102F6-C7B4-4092-97E0-9D2A70BCADB5}" dt="2024-07-04T13:22:14.415" v="1863" actId="1076"/>
          <ac:spMkLst>
            <pc:docMk/>
            <pc:sldMk cId="4085259041" sldId="295"/>
            <ac:spMk id="17" creationId="{65401BD3-CAB5-4C0A-9B76-884A29561764}"/>
          </ac:spMkLst>
        </pc:spChg>
        <pc:picChg chg="add mod">
          <ac:chgData name="Matthew Morris" userId="6de960fd-5980-42cb-808f-3efb7baf9c63" providerId="ADAL" clId="{DAD102F6-C7B4-4092-97E0-9D2A70BCADB5}" dt="2024-07-04T13:21:37.070" v="1786" actId="1076"/>
          <ac:picMkLst>
            <pc:docMk/>
            <pc:sldMk cId="4085259041" sldId="295"/>
            <ac:picMk id="6" creationId="{262BD141-1F3F-FCFA-B245-C8340E45E22D}"/>
          </ac:picMkLst>
        </pc:picChg>
        <pc:picChg chg="del">
          <ac:chgData name="Matthew Morris" userId="6de960fd-5980-42cb-808f-3efb7baf9c63" providerId="ADAL" clId="{DAD102F6-C7B4-4092-97E0-9D2A70BCADB5}" dt="2024-07-04T13:20:51.815" v="1782" actId="478"/>
          <ac:picMkLst>
            <pc:docMk/>
            <pc:sldMk cId="4085259041" sldId="295"/>
            <ac:picMk id="9" creationId="{A14B85CB-0915-F551-4491-BB02E6DF68CB}"/>
          </ac:picMkLst>
        </pc:picChg>
      </pc:sldChg>
    </pc:docChg>
  </pc:docChgLst>
  <pc:docChgLst>
    <pc:chgData name="Matthew Morris" userId="6de960fd-5980-42cb-808f-3efb7baf9c63" providerId="ADAL" clId="{C3B62600-F5DF-4839-98B7-E71E51FAB232}"/>
    <pc:docChg chg="delSld modSld">
      <pc:chgData name="Matthew Morris" userId="6de960fd-5980-42cb-808f-3efb7baf9c63" providerId="ADAL" clId="{C3B62600-F5DF-4839-98B7-E71E51FAB232}" dt="2023-09-03T11:04:54.205" v="2" actId="47"/>
      <pc:docMkLst>
        <pc:docMk/>
      </pc:docMkLst>
      <pc:sldChg chg="modSp mod">
        <pc:chgData name="Matthew Morris" userId="6de960fd-5980-42cb-808f-3efb7baf9c63" providerId="ADAL" clId="{C3B62600-F5DF-4839-98B7-E71E51FAB232}" dt="2023-09-03T11:03:25.669" v="1" actId="20577"/>
        <pc:sldMkLst>
          <pc:docMk/>
          <pc:sldMk cId="4211090420" sldId="279"/>
        </pc:sldMkLst>
        <pc:spChg chg="mod">
          <ac:chgData name="Matthew Morris" userId="6de960fd-5980-42cb-808f-3efb7baf9c63" providerId="ADAL" clId="{C3B62600-F5DF-4839-98B7-E71E51FAB232}" dt="2023-09-03T11:03:25.669" v="1" actId="20577"/>
          <ac:spMkLst>
            <pc:docMk/>
            <pc:sldMk cId="4211090420" sldId="279"/>
            <ac:spMk id="9" creationId="{00000000-0000-0000-0000-000000000000}"/>
          </ac:spMkLst>
        </pc:spChg>
      </pc:sldChg>
      <pc:sldChg chg="del">
        <pc:chgData name="Matthew Morris" userId="6de960fd-5980-42cb-808f-3efb7baf9c63" providerId="ADAL" clId="{C3B62600-F5DF-4839-98B7-E71E51FAB232}" dt="2023-09-03T11:04:54.205" v="2" actId="47"/>
        <pc:sldMkLst>
          <pc:docMk/>
          <pc:sldMk cId="3425018388" sldId="320"/>
        </pc:sldMkLst>
      </pc:sldChg>
      <pc:sldChg chg="del">
        <pc:chgData name="Matthew Morris" userId="6de960fd-5980-42cb-808f-3efb7baf9c63" providerId="ADAL" clId="{C3B62600-F5DF-4839-98B7-E71E51FAB232}" dt="2023-09-03T11:04:54.205" v="2" actId="47"/>
        <pc:sldMkLst>
          <pc:docMk/>
          <pc:sldMk cId="641558063" sldId="321"/>
        </pc:sldMkLst>
      </pc:sldChg>
      <pc:sldChg chg="del">
        <pc:chgData name="Matthew Morris" userId="6de960fd-5980-42cb-808f-3efb7baf9c63" providerId="ADAL" clId="{C3B62600-F5DF-4839-98B7-E71E51FAB232}" dt="2023-09-03T11:04:54.205" v="2" actId="47"/>
        <pc:sldMkLst>
          <pc:docMk/>
          <pc:sldMk cId="1185454506" sldId="322"/>
        </pc:sldMkLst>
      </pc:sldChg>
    </pc:docChg>
  </pc:docChgLst>
  <pc:docChgLst>
    <pc:chgData name="Matthew Morris" userId="S::mmorris@kingstoneacademy.co.uk::6de960fd-5980-42cb-808f-3efb7baf9c63" providerId="AD" clId="Web-{EE47FD84-1012-623B-D990-EE7673DF8FCE}"/>
    <pc:docChg chg="addSld delSld">
      <pc:chgData name="Matthew Morris" userId="S::mmorris@kingstoneacademy.co.uk::6de960fd-5980-42cb-808f-3efb7baf9c63" providerId="AD" clId="Web-{EE47FD84-1012-623B-D990-EE7673DF8FCE}" dt="2023-09-04T12:43:11.200" v="1"/>
      <pc:docMkLst>
        <pc:docMk/>
      </pc:docMkLst>
      <pc:sldChg chg="del">
        <pc:chgData name="Matthew Morris" userId="S::mmorris@kingstoneacademy.co.uk::6de960fd-5980-42cb-808f-3efb7baf9c63" providerId="AD" clId="Web-{EE47FD84-1012-623B-D990-EE7673DF8FCE}" dt="2023-09-04T12:43:09.434" v="0"/>
        <pc:sldMkLst>
          <pc:docMk/>
          <pc:sldMk cId="2038070793" sldId="285"/>
        </pc:sldMkLst>
      </pc:sldChg>
      <pc:sldChg chg="add">
        <pc:chgData name="Matthew Morris" userId="S::mmorris@kingstoneacademy.co.uk::6de960fd-5980-42cb-808f-3efb7baf9c63" providerId="AD" clId="Web-{EE47FD84-1012-623B-D990-EE7673DF8FCE}" dt="2023-09-04T12:43:11.200" v="1"/>
        <pc:sldMkLst>
          <pc:docMk/>
          <pc:sldMk cId="3798512513" sldId="344"/>
        </pc:sldMkLst>
      </pc:sldChg>
    </pc:docChg>
  </pc:docChgLst>
  <pc:docChgLst>
    <pc:chgData name="Matthew Morris" userId="S::mmorris@kingstoneacademy.co.uk::6de960fd-5980-42cb-808f-3efb7baf9c63" providerId="AD" clId="Web-{B80A3166-E66C-74CC-EF42-06ACA791E10E}"/>
    <pc:docChg chg="addSld">
      <pc:chgData name="Matthew Morris" userId="S::mmorris@kingstoneacademy.co.uk::6de960fd-5980-42cb-808f-3efb7baf9c63" providerId="AD" clId="Web-{B80A3166-E66C-74CC-EF42-06ACA791E10E}" dt="2023-09-03T12:09:41.411" v="1"/>
      <pc:docMkLst>
        <pc:docMk/>
      </pc:docMkLst>
      <pc:sldChg chg="add">
        <pc:chgData name="Matthew Morris" userId="S::mmorris@kingstoneacademy.co.uk::6de960fd-5980-42cb-808f-3efb7baf9c63" providerId="AD" clId="Web-{B80A3166-E66C-74CC-EF42-06ACA791E10E}" dt="2023-09-03T12:09:41.317" v="0"/>
        <pc:sldMkLst>
          <pc:docMk/>
          <pc:sldMk cId="3579278197" sldId="342"/>
        </pc:sldMkLst>
      </pc:sldChg>
      <pc:sldChg chg="add">
        <pc:chgData name="Matthew Morris" userId="S::mmorris@kingstoneacademy.co.uk::6de960fd-5980-42cb-808f-3efb7baf9c63" providerId="AD" clId="Web-{B80A3166-E66C-74CC-EF42-06ACA791E10E}" dt="2023-09-03T12:09:41.411" v="1"/>
        <pc:sldMkLst>
          <pc:docMk/>
          <pc:sldMk cId="4175867931" sldId="3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CD8CF-3F57-49C3-B2ED-B38E6539C809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CFBFF-9F9D-4E49-963A-3A9A5D4E1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05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1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509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434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3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0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53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499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280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728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600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523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206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77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57-35D2-4BCF-9984-1305FCF4485A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B822-4CD3-4E58-B257-D4F2B199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4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57-35D2-4BCF-9984-1305FCF4485A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B822-4CD3-4E58-B257-D4F2B199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68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57-35D2-4BCF-9984-1305FCF4485A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B822-4CD3-4E58-B257-D4F2B199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07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57-35D2-4BCF-9984-1305FCF4485A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B822-4CD3-4E58-B257-D4F2B199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0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57-35D2-4BCF-9984-1305FCF4485A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B822-4CD3-4E58-B257-D4F2B199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52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57-35D2-4BCF-9984-1305FCF4485A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B822-4CD3-4E58-B257-D4F2B199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59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57-35D2-4BCF-9984-1305FCF4485A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B822-4CD3-4E58-B257-D4F2B199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54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57-35D2-4BCF-9984-1305FCF4485A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B822-4CD3-4E58-B257-D4F2B199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3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57-35D2-4BCF-9984-1305FCF4485A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B822-4CD3-4E58-B257-D4F2B199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02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57-35D2-4BCF-9984-1305FCF4485A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B822-4CD3-4E58-B257-D4F2B199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64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4957-35D2-4BCF-9984-1305FCF4485A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B822-4CD3-4E58-B257-D4F2B199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39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04957-35D2-4BCF-9984-1305FCF4485A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EB822-4CD3-4E58-B257-D4F2B1991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8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687735"/>
            <a:ext cx="12192000" cy="157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6"/>
            <a:ext cx="12193057" cy="1179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4872"/>
            <a:ext cx="12063064" cy="1440247"/>
          </a:xfrm>
        </p:spPr>
        <p:txBody>
          <a:bodyPr>
            <a:noAutofit/>
          </a:bodyPr>
          <a:lstStyle/>
          <a:p>
            <a:r>
              <a:rPr lang="en-GB" sz="2400" i="0" strike="noStrike">
                <a:solidFill>
                  <a:srgbClr val="00457C"/>
                </a:solidFill>
                <a:effectLst/>
                <a:latin typeface="Lato"/>
              </a:rPr>
              <a:t/>
            </a:r>
            <a:br>
              <a:rPr lang="en-GB" sz="2400" i="0" strike="noStrike">
                <a:solidFill>
                  <a:srgbClr val="00457C"/>
                </a:solidFill>
                <a:effectLst/>
                <a:latin typeface="Lato"/>
              </a:rPr>
            </a:br>
            <a:endParaRPr lang="en-GB" sz="240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8" y="5414305"/>
            <a:ext cx="5758483" cy="124752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71" y="5452103"/>
            <a:ext cx="4714410" cy="12356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74171" y="-2013"/>
            <a:ext cx="12366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</a:rPr>
              <a:t>Kingstone High School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2BEDAA1-26B5-4C65-9B11-C33B3D360872}"/>
              </a:ext>
            </a:extLst>
          </p:cNvPr>
          <p:cNvSpPr txBox="1">
            <a:spLocks/>
          </p:cNvSpPr>
          <p:nvPr/>
        </p:nvSpPr>
        <p:spPr>
          <a:xfrm>
            <a:off x="2210328" y="1182392"/>
            <a:ext cx="7772400" cy="1685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/>
              <a:t>Quality of Education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46E0059A-2523-437E-B7AD-EB66F4186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268" y="3145301"/>
            <a:ext cx="11895796" cy="1370012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dirty="0"/>
              <a:t>Mr Matthew Morris (Deputy Headteacher)</a:t>
            </a:r>
            <a:br>
              <a:rPr lang="en-GB" sz="3600" dirty="0"/>
            </a:br>
            <a:endParaRPr lang="en-GB" sz="3600" dirty="0"/>
          </a:p>
          <a:p>
            <a:pPr eaLnBrk="1" hangingPunct="1"/>
            <a:r>
              <a:rPr lang="en-GB" sz="3600" dirty="0"/>
              <a:t>Year 6/7 Transition Evening - Thursday 4</a:t>
            </a:r>
            <a:r>
              <a:rPr lang="en-GB" sz="3600" baseline="30000" dirty="0"/>
              <a:t>th</a:t>
            </a:r>
            <a:r>
              <a:rPr lang="en-GB" sz="3600" dirty="0"/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4211090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687735"/>
            <a:ext cx="12192000" cy="157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6"/>
            <a:ext cx="12193057" cy="1179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4872"/>
            <a:ext cx="12063064" cy="1440247"/>
          </a:xfrm>
        </p:spPr>
        <p:txBody>
          <a:bodyPr>
            <a:noAutofit/>
          </a:bodyPr>
          <a:lstStyle/>
          <a:p>
            <a:r>
              <a:rPr lang="en-GB" sz="2400" i="0" strike="noStrike">
                <a:solidFill>
                  <a:srgbClr val="00457C"/>
                </a:solidFill>
                <a:effectLst/>
                <a:latin typeface="Lato"/>
              </a:rPr>
              <a:t/>
            </a:r>
            <a:br>
              <a:rPr lang="en-GB" sz="2400" i="0" strike="noStrike">
                <a:solidFill>
                  <a:srgbClr val="00457C"/>
                </a:solidFill>
                <a:effectLst/>
                <a:latin typeface="Lato"/>
              </a:rPr>
            </a:br>
            <a:endParaRPr lang="en-GB" sz="240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9" y="6089368"/>
            <a:ext cx="2642434" cy="5724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74171" y="-2013"/>
            <a:ext cx="12366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</a:rPr>
              <a:t>Quality of Education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5401BD3-CAB5-4C0A-9B76-884A29561764}"/>
              </a:ext>
            </a:extLst>
          </p:cNvPr>
          <p:cNvSpPr txBox="1">
            <a:spLocks/>
          </p:cNvSpPr>
          <p:nvPr/>
        </p:nvSpPr>
        <p:spPr bwMode="auto">
          <a:xfrm>
            <a:off x="87869" y="1337575"/>
            <a:ext cx="9124957" cy="459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6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Key Assessments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Whilst assessments are completed very regularly, there will be three ‘Key Assessment’ windows throughout the year – one in each term.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Key Assessment 1 and 2 in classes,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Key Assessment 3 [June/July] central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(in the exams hall)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Formal exam style cover page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Timetable and revision guide provided</a:t>
            </a:r>
          </a:p>
          <a:p>
            <a:pPr marL="457200" lvl="1" indent="0">
              <a:buNone/>
            </a:pP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5401BD3-CAB5-4C0A-9B76-884A29561764}"/>
              </a:ext>
            </a:extLst>
          </p:cNvPr>
          <p:cNvSpPr txBox="1">
            <a:spLocks/>
          </p:cNvSpPr>
          <p:nvPr/>
        </p:nvSpPr>
        <p:spPr bwMode="auto">
          <a:xfrm>
            <a:off x="384200" y="5499881"/>
            <a:ext cx="11424655" cy="459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6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Key Assessments have a bigger weighting on the overall grade than routine class-based assessments.</a:t>
            </a:r>
          </a:p>
        </p:txBody>
      </p:sp>
      <p:pic>
        <p:nvPicPr>
          <p:cNvPr id="6" name="Picture 5" descr="A cartoon of a child writing on a book&#10;&#10;Description automatically generated">
            <a:extLst>
              <a:ext uri="{FF2B5EF4-FFF2-40B4-BE49-F238E27FC236}">
                <a16:creationId xmlns:a16="http://schemas.microsoft.com/office/drawing/2014/main" id="{283BBC3D-8A32-1738-94B2-A817D42722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852" y="3011159"/>
            <a:ext cx="2429095" cy="2429095"/>
          </a:xfrm>
          <a:prstGeom prst="rect">
            <a:avLst/>
          </a:prstGeom>
        </p:spPr>
      </p:pic>
      <p:pic>
        <p:nvPicPr>
          <p:cNvPr id="9" name="Picture 8" descr="A paper with text and images&#10;&#10;Description automatically generated">
            <a:extLst>
              <a:ext uri="{FF2B5EF4-FFF2-40B4-BE49-F238E27FC236}">
                <a16:creationId xmlns:a16="http://schemas.microsoft.com/office/drawing/2014/main" id="{7DF4C2CF-8F62-6262-10BE-31AFF745B2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882" y="1218322"/>
            <a:ext cx="3011181" cy="42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44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687735"/>
            <a:ext cx="12192000" cy="157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6"/>
            <a:ext cx="12193057" cy="1179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4872"/>
            <a:ext cx="12063064" cy="1440247"/>
          </a:xfrm>
        </p:spPr>
        <p:txBody>
          <a:bodyPr>
            <a:noAutofit/>
          </a:bodyPr>
          <a:lstStyle/>
          <a:p>
            <a:r>
              <a:rPr lang="en-GB" sz="2400" i="0" strike="noStrike">
                <a:solidFill>
                  <a:srgbClr val="00457C"/>
                </a:solidFill>
                <a:effectLst/>
                <a:latin typeface="Lato"/>
              </a:rPr>
              <a:t/>
            </a:r>
            <a:br>
              <a:rPr lang="en-GB" sz="2400" i="0" strike="noStrike">
                <a:solidFill>
                  <a:srgbClr val="00457C"/>
                </a:solidFill>
                <a:effectLst/>
                <a:latin typeface="Lato"/>
              </a:rPr>
            </a:br>
            <a:endParaRPr lang="en-GB" sz="240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9" y="6089368"/>
            <a:ext cx="2642434" cy="5724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74171" y="-2013"/>
            <a:ext cx="12366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</a:rPr>
              <a:t>Quality of Education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5401BD3-CAB5-4C0A-9B76-884A29561764}"/>
              </a:ext>
            </a:extLst>
          </p:cNvPr>
          <p:cNvSpPr txBox="1">
            <a:spLocks/>
          </p:cNvSpPr>
          <p:nvPr/>
        </p:nvSpPr>
        <p:spPr bwMode="auto">
          <a:xfrm>
            <a:off x="167269" y="1300894"/>
            <a:ext cx="11719931" cy="262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6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GL Progress Tests (English, Maths and Science)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GL Progress Tests are completed for English, Maths and Science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Academic Year (2024-25), students to complete previous year progress test at the start of the year, as well as another at the end of the year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From Academic Year (2025-26) they will only be completed at the end of the year</a:t>
            </a:r>
          </a:p>
          <a:p>
            <a:pPr lvl="1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GL Progress Tests will help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 to pinpoint precisely the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areas that students need to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focus on.</a:t>
            </a:r>
          </a:p>
          <a:p>
            <a:pPr lvl="1"/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14B85CB-0915-F551-4491-BB02E6DF68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793930" y="4056367"/>
            <a:ext cx="7230801" cy="22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687735"/>
            <a:ext cx="12192000" cy="157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6"/>
            <a:ext cx="12193057" cy="1179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4872"/>
            <a:ext cx="12063064" cy="1440247"/>
          </a:xfrm>
        </p:spPr>
        <p:txBody>
          <a:bodyPr>
            <a:noAutofit/>
          </a:bodyPr>
          <a:lstStyle/>
          <a:p>
            <a: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  <a:t/>
            </a:r>
            <a:b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</a:br>
            <a:endParaRPr lang="en-GB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9" y="6089368"/>
            <a:ext cx="2642434" cy="5724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74171" y="-2013"/>
            <a:ext cx="12366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</a:rPr>
              <a:t>Quality of Education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5401BD3-CAB5-4C0A-9B76-884A29561764}"/>
              </a:ext>
            </a:extLst>
          </p:cNvPr>
          <p:cNvSpPr txBox="1">
            <a:spLocks/>
          </p:cNvSpPr>
          <p:nvPr/>
        </p:nvSpPr>
        <p:spPr bwMode="auto">
          <a:xfrm>
            <a:off x="167269" y="1162706"/>
            <a:ext cx="11719931" cy="262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6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is set regularly and communicated via Go4Schools to home and student.</a:t>
            </a:r>
          </a:p>
          <a:p>
            <a:pPr marL="457200" lvl="1" indent="0">
              <a:buNone/>
            </a:pP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2BD141-1F3F-FCFA-B245-C8340E45E2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383441"/>
            <a:ext cx="12192000" cy="427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59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687735"/>
            <a:ext cx="12192000" cy="157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6"/>
            <a:ext cx="12193057" cy="1179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4872"/>
            <a:ext cx="12063064" cy="1440247"/>
          </a:xfrm>
        </p:spPr>
        <p:txBody>
          <a:bodyPr>
            <a:noAutofit/>
          </a:bodyPr>
          <a:lstStyle/>
          <a:p>
            <a:r>
              <a:rPr lang="en-GB" sz="2400" i="0" strike="noStrike">
                <a:solidFill>
                  <a:srgbClr val="00457C"/>
                </a:solidFill>
                <a:effectLst/>
                <a:latin typeface="Lato"/>
              </a:rPr>
              <a:t/>
            </a:r>
            <a:br>
              <a:rPr lang="en-GB" sz="2400" i="0" strike="noStrike">
                <a:solidFill>
                  <a:srgbClr val="00457C"/>
                </a:solidFill>
                <a:effectLst/>
                <a:latin typeface="Lato"/>
              </a:rPr>
            </a:br>
            <a:endParaRPr lang="en-GB" sz="240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8" y="5414305"/>
            <a:ext cx="5758483" cy="124752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71" y="5452103"/>
            <a:ext cx="4714410" cy="12356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74171" y="-2013"/>
            <a:ext cx="12366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</a:rPr>
              <a:t>Kingstone High School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2BEDAA1-26B5-4C65-9B11-C33B3D360872}"/>
              </a:ext>
            </a:extLst>
          </p:cNvPr>
          <p:cNvSpPr txBox="1">
            <a:spLocks/>
          </p:cNvSpPr>
          <p:nvPr/>
        </p:nvSpPr>
        <p:spPr>
          <a:xfrm>
            <a:off x="2210328" y="1182392"/>
            <a:ext cx="7772400" cy="1685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/>
              <a:t>Quality of Education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46E0059A-2523-437E-B7AD-EB66F4186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268" y="3145301"/>
            <a:ext cx="11895796" cy="1370012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dirty="0"/>
              <a:t>Mr Matthew Morris (Deputy Headteacher)</a:t>
            </a:r>
            <a:br>
              <a:rPr lang="en-GB" sz="3600" dirty="0"/>
            </a:br>
            <a:endParaRPr lang="en-GB" sz="3600" dirty="0"/>
          </a:p>
          <a:p>
            <a:pPr eaLnBrk="1" hangingPunct="1"/>
            <a:r>
              <a:rPr lang="en-GB" sz="3600" dirty="0" smtClean="0"/>
              <a:t>Thank you!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8924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687735"/>
            <a:ext cx="12192000" cy="157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6"/>
            <a:ext cx="12193057" cy="1179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4872"/>
            <a:ext cx="12063064" cy="1440247"/>
          </a:xfrm>
        </p:spPr>
        <p:txBody>
          <a:bodyPr>
            <a:noAutofit/>
          </a:bodyPr>
          <a:lstStyle/>
          <a:p>
            <a: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  <a:t/>
            </a:r>
            <a:b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</a:br>
            <a:endParaRPr lang="en-GB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9" y="6089368"/>
            <a:ext cx="2642434" cy="5724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3028931" y="23852"/>
            <a:ext cx="12366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Quality of Education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5401BD3-CAB5-4C0A-9B76-884A29561764}"/>
              </a:ext>
            </a:extLst>
          </p:cNvPr>
          <p:cNvSpPr txBox="1">
            <a:spLocks/>
          </p:cNvSpPr>
          <p:nvPr/>
        </p:nvSpPr>
        <p:spPr bwMode="auto">
          <a:xfrm>
            <a:off x="66220" y="1167527"/>
            <a:ext cx="5263661" cy="333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6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Timetable / Structure of the day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From September, there will be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5 lessons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day instead of the current 6 lessons a day.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Lessons will be 1 hour.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 students move into GCSE, some lessons can be ‘double’ and therefore 2 hours.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11517" t="35946" r="72402" b="37820"/>
          <a:stretch/>
        </p:blipFill>
        <p:spPr>
          <a:xfrm>
            <a:off x="5396101" y="1203521"/>
            <a:ext cx="6704351" cy="341790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FC274A-5FB7-FEB2-8CA7-DD3CA510D4D3}"/>
              </a:ext>
            </a:extLst>
          </p:cNvPr>
          <p:cNvSpPr txBox="1">
            <a:spLocks/>
          </p:cNvSpPr>
          <p:nvPr/>
        </p:nvSpPr>
        <p:spPr bwMode="auto">
          <a:xfrm>
            <a:off x="66220" y="4502947"/>
            <a:ext cx="11996844" cy="167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6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Subjects include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English, Mathematics, Science, SPHERE (PSHE)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Geography, History, RE, French (and/or) Spanish, PE, Music, Drama, Art, Design Technology</a:t>
            </a:r>
          </a:p>
        </p:txBody>
      </p:sp>
    </p:spTree>
    <p:extLst>
      <p:ext uri="{BB962C8B-B14F-4D97-AF65-F5344CB8AC3E}">
        <p14:creationId xmlns:p14="http://schemas.microsoft.com/office/powerpoint/2010/main" val="36830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687735"/>
            <a:ext cx="12192000" cy="157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6"/>
            <a:ext cx="12193057" cy="1179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4872"/>
            <a:ext cx="12063064" cy="1440247"/>
          </a:xfrm>
        </p:spPr>
        <p:txBody>
          <a:bodyPr>
            <a:noAutofit/>
          </a:bodyPr>
          <a:lstStyle/>
          <a:p>
            <a: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  <a:t/>
            </a:r>
            <a:b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</a:br>
            <a:endParaRPr lang="en-GB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9" y="6089368"/>
            <a:ext cx="2642434" cy="5724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2633514" y="31716"/>
            <a:ext cx="12366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Go4Schools - Timetable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5401BD3-CAB5-4C0A-9B76-884A29561764}"/>
              </a:ext>
            </a:extLst>
          </p:cNvPr>
          <p:cNvSpPr txBox="1">
            <a:spLocks/>
          </p:cNvSpPr>
          <p:nvPr/>
        </p:nvSpPr>
        <p:spPr bwMode="auto">
          <a:xfrm>
            <a:off x="66220" y="1167527"/>
            <a:ext cx="2709929" cy="287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6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and your child will have access to Go4Schools. An online platform where you will be able to see your child’s timetable, attendance, behaviour and progress.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4895" t="14612" r="57448" b="13458"/>
          <a:stretch/>
        </p:blipFill>
        <p:spPr>
          <a:xfrm>
            <a:off x="2842369" y="1203522"/>
            <a:ext cx="9286915" cy="554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3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687735"/>
            <a:ext cx="12192000" cy="157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6"/>
            <a:ext cx="12193057" cy="1179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4872"/>
            <a:ext cx="12063064" cy="1440247"/>
          </a:xfrm>
        </p:spPr>
        <p:txBody>
          <a:bodyPr>
            <a:noAutofit/>
          </a:bodyPr>
          <a:lstStyle/>
          <a:p>
            <a: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  <a:t/>
            </a:r>
            <a:b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</a:br>
            <a:endParaRPr lang="en-GB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9" y="6089368"/>
            <a:ext cx="2642434" cy="5724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236887" y="15212"/>
            <a:ext cx="12366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Teaching and Learning – Great Teaching Toolkit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5401BD3-CAB5-4C0A-9B76-884A29561764}"/>
              </a:ext>
            </a:extLst>
          </p:cNvPr>
          <p:cNvSpPr txBox="1">
            <a:spLocks/>
          </p:cNvSpPr>
          <p:nvPr/>
        </p:nvSpPr>
        <p:spPr bwMode="auto">
          <a:xfrm>
            <a:off x="-62716" y="1170627"/>
            <a:ext cx="2709929" cy="287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6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have invested in the ‘Model for Great Teaching’ as part of the evidence-based approach, the ‘Great Teaching Toolkit.’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8198D8-5D6D-7D92-3E6B-4F5EE31CBD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1213" y="1194882"/>
            <a:ext cx="9624567" cy="4762736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4B66701-83B3-AD65-B1A1-8947E27603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4623212"/>
            <a:ext cx="4253528" cy="1440247"/>
          </a:xfrm>
          <a:prstGeom prst="rect">
            <a:avLst/>
          </a:prstGeom>
        </p:spPr>
      </p:pic>
      <p:pic>
        <p:nvPicPr>
          <p:cNvPr id="13" name="Picture 12" descr="A close-up of letters&#10;&#10;Description automatically generated">
            <a:extLst>
              <a:ext uri="{FF2B5EF4-FFF2-40B4-BE49-F238E27FC236}">
                <a16:creationId xmlns:a16="http://schemas.microsoft.com/office/drawing/2014/main" id="{2FD45E55-1A18-704E-FD95-37502991C8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26" y="4881420"/>
            <a:ext cx="2847690" cy="149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5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687735"/>
            <a:ext cx="12192000" cy="157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6"/>
            <a:ext cx="12193057" cy="1179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4872"/>
            <a:ext cx="12063064" cy="1440247"/>
          </a:xfrm>
        </p:spPr>
        <p:txBody>
          <a:bodyPr>
            <a:noAutofit/>
          </a:bodyPr>
          <a:lstStyle/>
          <a:p>
            <a: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  <a:t/>
            </a:r>
            <a:b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</a:br>
            <a:endParaRPr lang="en-GB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9" y="6089368"/>
            <a:ext cx="2642434" cy="5724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3028931" y="23852"/>
            <a:ext cx="12366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Quality of Education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5401BD3-CAB5-4C0A-9B76-884A29561764}"/>
              </a:ext>
            </a:extLst>
          </p:cNvPr>
          <p:cNvSpPr txBox="1">
            <a:spLocks/>
          </p:cNvSpPr>
          <p:nvPr/>
        </p:nvSpPr>
        <p:spPr bwMode="auto">
          <a:xfrm>
            <a:off x="37388" y="1113184"/>
            <a:ext cx="6233531" cy="287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6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At Key Stage 3 (Years 7-9), students will be assessment against ‘Age Related Expectations’, using the terminology on the right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11426" t="38829" r="76952" b="34937"/>
          <a:stretch/>
        </p:blipFill>
        <p:spPr>
          <a:xfrm>
            <a:off x="6096000" y="86083"/>
            <a:ext cx="5407195" cy="381437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293838" y="2731942"/>
            <a:ext cx="2267600" cy="2460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green button with white text&#10;&#10;Description automatically generated">
            <a:extLst>
              <a:ext uri="{FF2B5EF4-FFF2-40B4-BE49-F238E27FC236}">
                <a16:creationId xmlns:a16="http://schemas.microsoft.com/office/drawing/2014/main" id="{C8BA20B7-FEDF-BC9F-DC8B-8190D71C7C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1" y="3618633"/>
            <a:ext cx="3606128" cy="24292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9033A0-A912-6522-1BA0-E7C0EF9891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9923" y="4006714"/>
            <a:ext cx="8361470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687735"/>
            <a:ext cx="12192000" cy="157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6"/>
            <a:ext cx="12193057" cy="1179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4872"/>
            <a:ext cx="12063064" cy="1440247"/>
          </a:xfrm>
        </p:spPr>
        <p:txBody>
          <a:bodyPr>
            <a:noAutofit/>
          </a:bodyPr>
          <a:lstStyle/>
          <a:p>
            <a:r>
              <a:rPr lang="en-GB" sz="2400" i="0" strike="noStrike">
                <a:solidFill>
                  <a:srgbClr val="00457C"/>
                </a:solidFill>
                <a:effectLst/>
                <a:latin typeface="Lato"/>
              </a:rPr>
              <a:t/>
            </a:r>
            <a:br>
              <a:rPr lang="en-GB" sz="2400" i="0" strike="noStrike">
                <a:solidFill>
                  <a:srgbClr val="00457C"/>
                </a:solidFill>
                <a:effectLst/>
                <a:latin typeface="Lato"/>
              </a:rPr>
            </a:br>
            <a:endParaRPr lang="en-GB" sz="240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9" y="6089368"/>
            <a:ext cx="2642434" cy="5724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274084" y="30145"/>
            <a:ext cx="6545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Quality of Education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5401BD3-CAB5-4C0A-9B76-884A29561764}"/>
              </a:ext>
            </a:extLst>
          </p:cNvPr>
          <p:cNvSpPr txBox="1">
            <a:spLocks/>
          </p:cNvSpPr>
          <p:nvPr/>
        </p:nvSpPr>
        <p:spPr bwMode="auto">
          <a:xfrm>
            <a:off x="167269" y="1300894"/>
            <a:ext cx="5662771" cy="459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6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Subject Pathways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Subjects can be either Progressive or Modular Pathway subjects.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Progress is measured against this.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securing at Key Stage 3 is roughly aligned with achieving a ‘Standard Pass’ at GCSE (equivalent to a C grade in ‘old money’).</a:t>
            </a:r>
          </a:p>
          <a:p>
            <a:pPr lvl="1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F353D-27F2-7890-919D-351956DDD4E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83" t="26708" r="63439" b="10183"/>
          <a:stretch/>
        </p:blipFill>
        <p:spPr bwMode="auto">
          <a:xfrm>
            <a:off x="6096000" y="0"/>
            <a:ext cx="5903533" cy="6764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10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687735"/>
            <a:ext cx="12192000" cy="157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6"/>
            <a:ext cx="12193057" cy="1179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4872"/>
            <a:ext cx="12063064" cy="1440247"/>
          </a:xfrm>
        </p:spPr>
        <p:txBody>
          <a:bodyPr>
            <a:noAutofit/>
          </a:bodyPr>
          <a:lstStyle/>
          <a:p>
            <a: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  <a:t/>
            </a:r>
            <a:br>
              <a:rPr lang="en-GB" sz="2400" i="0" strike="noStrike" dirty="0">
                <a:solidFill>
                  <a:srgbClr val="00457C"/>
                </a:solidFill>
                <a:effectLst/>
                <a:latin typeface="Lato"/>
              </a:rPr>
            </a:br>
            <a:endParaRPr lang="en-GB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9" y="6089368"/>
            <a:ext cx="2642434" cy="5724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3028931" y="23852"/>
            <a:ext cx="12366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Quality of Education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FE9F2E-3125-F5CF-64A6-8D0431E026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703" y="1235081"/>
            <a:ext cx="9316099" cy="5330757"/>
          </a:xfrm>
          <a:prstGeom prst="rect">
            <a:avLst/>
          </a:prstGeom>
        </p:spPr>
      </p:pic>
      <p:pic>
        <p:nvPicPr>
          <p:cNvPr id="15" name="Picture 14" descr="A green button with white text&#10;&#10;Description automatically generated">
            <a:extLst>
              <a:ext uri="{FF2B5EF4-FFF2-40B4-BE49-F238E27FC236}">
                <a16:creationId xmlns:a16="http://schemas.microsoft.com/office/drawing/2014/main" id="{AD2D6B58-4FAE-9646-43BD-62DF2D6F71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" y="1276306"/>
            <a:ext cx="2808493" cy="18919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63C91E8-C383-23EE-9F9B-8150E3C30A7C}"/>
              </a:ext>
            </a:extLst>
          </p:cNvPr>
          <p:cNvSpPr txBox="1">
            <a:spLocks/>
          </p:cNvSpPr>
          <p:nvPr/>
        </p:nvSpPr>
        <p:spPr bwMode="auto">
          <a:xfrm>
            <a:off x="66198" y="2927448"/>
            <a:ext cx="2743505" cy="287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8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lvl="1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can access your child’s achievement data live and in real-time as they progress throughout the year.</a:t>
            </a:r>
          </a:p>
        </p:txBody>
      </p:sp>
    </p:spTree>
    <p:extLst>
      <p:ext uri="{BB962C8B-B14F-4D97-AF65-F5344CB8AC3E}">
        <p14:creationId xmlns:p14="http://schemas.microsoft.com/office/powerpoint/2010/main" val="85630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687735"/>
            <a:ext cx="12192000" cy="157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6"/>
            <a:ext cx="12193057" cy="1179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4872"/>
            <a:ext cx="12063064" cy="1440247"/>
          </a:xfrm>
        </p:spPr>
        <p:txBody>
          <a:bodyPr>
            <a:noAutofit/>
          </a:bodyPr>
          <a:lstStyle/>
          <a:p>
            <a:r>
              <a:rPr lang="en-GB" sz="2400" i="0" strike="noStrike">
                <a:solidFill>
                  <a:srgbClr val="00457C"/>
                </a:solidFill>
                <a:effectLst/>
                <a:latin typeface="Lato"/>
              </a:rPr>
              <a:t/>
            </a:r>
            <a:br>
              <a:rPr lang="en-GB" sz="2400" i="0" strike="noStrike">
                <a:solidFill>
                  <a:srgbClr val="00457C"/>
                </a:solidFill>
                <a:effectLst/>
                <a:latin typeface="Lato"/>
              </a:rPr>
            </a:br>
            <a:endParaRPr lang="en-GB" sz="240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9" y="6089368"/>
            <a:ext cx="2642434" cy="5724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3028931" y="23852"/>
            <a:ext cx="12366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Quality of Education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0743" t="34154" r="10724" b="12222"/>
          <a:stretch/>
        </p:blipFill>
        <p:spPr>
          <a:xfrm>
            <a:off x="3719164" y="3383450"/>
            <a:ext cx="8343900" cy="3204751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5401BD3-CAB5-4C0A-9B76-884A29561764}"/>
              </a:ext>
            </a:extLst>
          </p:cNvPr>
          <p:cNvSpPr txBox="1">
            <a:spLocks/>
          </p:cNvSpPr>
          <p:nvPr/>
        </p:nvSpPr>
        <p:spPr bwMode="auto">
          <a:xfrm>
            <a:off x="142992" y="4078671"/>
            <a:ext cx="3433181" cy="459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7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will sit a CAT4 test in September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157005-807B-4881-B52D-44E2FA0D0F2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207" t="46160" r="30174" b="23387"/>
          <a:stretch/>
        </p:blipFill>
        <p:spPr>
          <a:xfrm>
            <a:off x="0" y="4981575"/>
            <a:ext cx="8101210" cy="1863746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5401BD3-CAB5-4C0A-9B76-884A29561764}"/>
              </a:ext>
            </a:extLst>
          </p:cNvPr>
          <p:cNvSpPr txBox="1">
            <a:spLocks/>
          </p:cNvSpPr>
          <p:nvPr/>
        </p:nvSpPr>
        <p:spPr bwMode="auto">
          <a:xfrm>
            <a:off x="0" y="1036757"/>
            <a:ext cx="6233531" cy="287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7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Target Setting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Teachers will create an ‘Aspirational Target’.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is a triangulation of available data (SATs, CAT4, Teacher Input etc.)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Targets will be higher in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cases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l="11426" t="38829" r="76952" b="34937"/>
          <a:stretch/>
        </p:blipFill>
        <p:spPr>
          <a:xfrm>
            <a:off x="6668179" y="74705"/>
            <a:ext cx="4514686" cy="31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60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687735"/>
            <a:ext cx="12192000" cy="157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6"/>
            <a:ext cx="12193057" cy="1179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4872"/>
            <a:ext cx="12063064" cy="1440247"/>
          </a:xfrm>
        </p:spPr>
        <p:txBody>
          <a:bodyPr>
            <a:noAutofit/>
          </a:bodyPr>
          <a:lstStyle/>
          <a:p>
            <a:r>
              <a:rPr lang="en-GB" sz="2400" i="0" strike="noStrike">
                <a:solidFill>
                  <a:srgbClr val="00457C"/>
                </a:solidFill>
                <a:effectLst/>
                <a:latin typeface="Lato"/>
              </a:rPr>
              <a:t/>
            </a:r>
            <a:br>
              <a:rPr lang="en-GB" sz="2400" i="0" strike="noStrike">
                <a:solidFill>
                  <a:srgbClr val="00457C"/>
                </a:solidFill>
                <a:effectLst/>
                <a:latin typeface="Lato"/>
              </a:rPr>
            </a:br>
            <a:endParaRPr lang="en-GB" sz="240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9" y="6089368"/>
            <a:ext cx="2642434" cy="5724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74171" y="-2013"/>
            <a:ext cx="12366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</a:rPr>
              <a:t>Quality of Education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5401BD3-CAB5-4C0A-9B76-884A29561764}"/>
              </a:ext>
            </a:extLst>
          </p:cNvPr>
          <p:cNvSpPr txBox="1">
            <a:spLocks/>
          </p:cNvSpPr>
          <p:nvPr/>
        </p:nvSpPr>
        <p:spPr bwMode="auto">
          <a:xfrm>
            <a:off x="167269" y="1168606"/>
            <a:ext cx="3822127" cy="459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6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Progress Residuals</a:t>
            </a:r>
          </a:p>
          <a:p>
            <a:pPr marL="88900" lvl="1" indent="-2540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Residuals will demonstrate a child’s progress based on their current grade related to their target.</a:t>
            </a:r>
          </a:p>
          <a:p>
            <a:pPr marL="88900" lvl="1" indent="-2540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will be based on where in the academic year they are when that snapshot is taken.</a:t>
            </a:r>
          </a:p>
          <a:p>
            <a:pPr marL="88900" lvl="1" indent="-2540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will receive a report three times a year.</a:t>
            </a:r>
          </a:p>
          <a:p>
            <a:pPr lvl="1"/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36015" t="54629" r="16975" b="24493"/>
          <a:stretch/>
        </p:blipFill>
        <p:spPr>
          <a:xfrm>
            <a:off x="3736482" y="1248143"/>
            <a:ext cx="8346840" cy="20851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DD7FD4-925E-B4E1-B64A-D8004A406C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464" y="3893574"/>
            <a:ext cx="8307966" cy="252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10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a7f573f-0ff6-44c5-bdf2-82dd2a61272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842AC82A7FF49AD71EE0B4FD68B72" ma:contentTypeVersion="18" ma:contentTypeDescription="Create a new document." ma:contentTypeScope="" ma:versionID="cf1c45e9899dc2480663f54e786df06c">
  <xsd:schema xmlns:xsd="http://www.w3.org/2001/XMLSchema" xmlns:xs="http://www.w3.org/2001/XMLSchema" xmlns:p="http://schemas.microsoft.com/office/2006/metadata/properties" xmlns:ns3="6a7f573f-0ff6-44c5-bdf2-82dd2a61272e" xmlns:ns4="5a7c20c7-4326-47d7-bcf8-b5e2fee695ea" targetNamespace="http://schemas.microsoft.com/office/2006/metadata/properties" ma:root="true" ma:fieldsID="289b11006e82192320c8361e41da68e9" ns3:_="" ns4:_="">
    <xsd:import namespace="6a7f573f-0ff6-44c5-bdf2-82dd2a61272e"/>
    <xsd:import namespace="5a7c20c7-4326-47d7-bcf8-b5e2fee695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f573f-0ff6-44c5-bdf2-82dd2a6127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c20c7-4326-47d7-bcf8-b5e2fee695e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A45F20-4C1B-41D9-AB6A-BF5E22EC4E48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a7c20c7-4326-47d7-bcf8-b5e2fee695ea"/>
    <ds:schemaRef ds:uri="http://purl.org/dc/terms/"/>
    <ds:schemaRef ds:uri="http://schemas.openxmlformats.org/package/2006/metadata/core-properties"/>
    <ds:schemaRef ds:uri="6a7f573f-0ff6-44c5-bdf2-82dd2a61272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E496C0E-4854-4A70-8E9A-2409DFD085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497B87-1F15-442C-BA4A-7C335978B9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7f573f-0ff6-44c5-bdf2-82dd2a61272e"/>
    <ds:schemaRef ds:uri="5a7c20c7-4326-47d7-bcf8-b5e2fee695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599</Words>
  <Application>Microsoft Office PowerPoint</Application>
  <PresentationFormat>Widescreen</PresentationFormat>
  <Paragraphs>89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Office Theme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Kingstone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was wonderful to see our year 11 students coming in to collect their GCSE results. The school has again achieved exc</dc:title>
  <dc:creator>dcook</dc:creator>
  <cp:lastModifiedBy>Matthew Morris</cp:lastModifiedBy>
  <cp:revision>41</cp:revision>
  <dcterms:created xsi:type="dcterms:W3CDTF">2020-09-15T08:39:22Z</dcterms:created>
  <dcterms:modified xsi:type="dcterms:W3CDTF">2024-07-04T15:24:41Z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0x010100E5F842AC82A7FF49AD71EE0B4FD68B72</vt:lpwstr>
  </property>
</Properties>
</file>