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6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9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30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7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1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11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4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8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4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1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8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cporto-avencerdesde-1893.blogspot.com/2012/05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d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OYl79GQqro?feature=oemb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pirespor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dthomas@kingstoneacademy.co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BAF5-B686-74B7-9F6B-505E798A9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439" r="243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76A10D8F-D463-70E5-239B-17AD65EF4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B0813-A373-CDFE-0BDA-C022BABA6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506" y="603315"/>
            <a:ext cx="5649211" cy="3685731"/>
          </a:xfrm>
        </p:spPr>
        <p:txBody>
          <a:bodyPr anchor="t">
            <a:normAutofit/>
          </a:bodyPr>
          <a:lstStyle/>
          <a:p>
            <a:pPr algn="l"/>
            <a:r>
              <a:rPr lang="en-GB" sz="6100"/>
              <a:t>Porto Football Tour </a:t>
            </a:r>
            <a:br>
              <a:rPr lang="en-GB" sz="6100"/>
            </a:br>
            <a:r>
              <a:rPr lang="en-GB" sz="6100"/>
              <a:t>Easter 2027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628CC1-DCBB-DC96-DBF7-322A188BE6FE}"/>
              </a:ext>
            </a:extLst>
          </p:cNvPr>
          <p:cNvSpPr txBox="1"/>
          <p:nvPr/>
        </p:nvSpPr>
        <p:spPr>
          <a:xfrm>
            <a:off x="9524282" y="6657945"/>
            <a:ext cx="2667718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s://fcporto-avencerdesde-1893.blogspot.com/2012/05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BY-ND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619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F14EB-BED1-4D8A-DA87-B98D2D780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you need to know?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4A41C-A96D-4DA3-3708-C44FF294C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are super excited to be able to launch a football tour to Porto FC (in Portugal)!</a:t>
            </a:r>
          </a:p>
          <a:p>
            <a:r>
              <a:rPr lang="en-GB" dirty="0"/>
              <a:t>The trip is open to ALL students in Years 7,8&amp;9</a:t>
            </a:r>
          </a:p>
          <a:p>
            <a:r>
              <a:rPr lang="en-GB" dirty="0"/>
              <a:t>We have </a:t>
            </a:r>
            <a:r>
              <a:rPr lang="en-GB" u="sng" dirty="0"/>
              <a:t>40 spaces</a:t>
            </a:r>
            <a:r>
              <a:rPr lang="en-GB" dirty="0"/>
              <a:t> that are opening on ParentPay and will be a first come, first served basis. </a:t>
            </a:r>
          </a:p>
          <a:p>
            <a:r>
              <a:rPr lang="en-GB" dirty="0"/>
              <a:t>We will be travelling during the Easter holidays in 2027 (next year). </a:t>
            </a:r>
          </a:p>
        </p:txBody>
      </p:sp>
    </p:spTree>
    <p:extLst>
      <p:ext uri="{BB962C8B-B14F-4D97-AF65-F5344CB8AC3E}">
        <p14:creationId xmlns:p14="http://schemas.microsoft.com/office/powerpoint/2010/main" val="495824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A9597-8B7F-F646-DF98-7E9ABDEE1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I get?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02D8B-119F-6866-6BB8-E5801CDBD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338943"/>
            <a:ext cx="10653579" cy="4970417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Flights, transfers, baggage allowance.</a:t>
            </a:r>
          </a:p>
          <a:p>
            <a:r>
              <a:rPr lang="en-GB" dirty="0"/>
              <a:t>4 nights stay in a 4* hotel with access to the sports facilities on site.</a:t>
            </a:r>
          </a:p>
          <a:p>
            <a:r>
              <a:rPr lang="en-GB" dirty="0"/>
              <a:t>All meals included throughout the stay. Including lunch on the final day in the hospitality suite in the Estadio do </a:t>
            </a:r>
            <a:r>
              <a:rPr lang="en-GB" dirty="0" err="1"/>
              <a:t>Dragao</a:t>
            </a:r>
            <a:r>
              <a:rPr lang="en-GB" dirty="0"/>
              <a:t>.</a:t>
            </a:r>
          </a:p>
          <a:p>
            <a:r>
              <a:rPr lang="en-GB" dirty="0"/>
              <a:t>4 training sessions from the Porto FC coaches, 2 matches against local opposition. </a:t>
            </a:r>
          </a:p>
          <a:p>
            <a:r>
              <a:rPr lang="en-GB" dirty="0"/>
              <a:t>Training kit supplied by Porto FC and some KHS memorabilia.</a:t>
            </a:r>
          </a:p>
          <a:p>
            <a:r>
              <a:rPr lang="en-GB" dirty="0"/>
              <a:t>Visit to Porto City Centre one afternoon and evening activities. </a:t>
            </a:r>
          </a:p>
          <a:p>
            <a:r>
              <a:rPr lang="en-GB" dirty="0"/>
              <a:t>Tickets to watch a Porto FC fixture (or another local club if they’re not at home). </a:t>
            </a:r>
          </a:p>
          <a:p>
            <a:r>
              <a:rPr lang="en-GB" dirty="0"/>
              <a:t>Behind the scenes tour of Estadio do </a:t>
            </a:r>
            <a:r>
              <a:rPr lang="en-GB" dirty="0" err="1"/>
              <a:t>Dragao</a:t>
            </a:r>
            <a:r>
              <a:rPr lang="en-GB" dirty="0"/>
              <a:t>. </a:t>
            </a:r>
          </a:p>
          <a:p>
            <a:r>
              <a:rPr lang="en-GB" dirty="0"/>
              <a:t>Full insurance coverage.  </a:t>
            </a:r>
          </a:p>
          <a:p>
            <a:r>
              <a:rPr lang="en-GB" dirty="0"/>
              <a:t>A bilingual representative from the company throughout the stay.</a:t>
            </a:r>
          </a:p>
          <a:p>
            <a:r>
              <a:rPr lang="en-GB" dirty="0"/>
              <a:t>Memories to last you a lifetime!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920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026" name="Picture 2" descr="Axis Ofir Beach Resort Hotel, Esposende (updated prices 2026)">
            <a:extLst>
              <a:ext uri="{FF2B5EF4-FFF2-40B4-BE49-F238E27FC236}">
                <a16:creationId xmlns:a16="http://schemas.microsoft.com/office/drawing/2014/main" id="{AF52045F-5A77-E186-B453-823A4EAA37B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9" t="6822" r="1" b="13004"/>
          <a:stretch>
            <a:fillRect/>
          </a:stretch>
        </p:blipFill>
        <p:spPr bwMode="auto">
          <a:xfrm>
            <a:off x="20" y="10"/>
            <a:ext cx="121919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CCA9273-E74E-A306-1F74-BEF9EDA30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246217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60000">
                <a:schemeClr val="bg1">
                  <a:alpha val="3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281AFE-6B05-68FB-15D7-BB888FDAD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" y="255830"/>
            <a:ext cx="9553304" cy="10619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dirty="0"/>
              <a:t>The hotel – Axis Ofir Beach Resort</a:t>
            </a:r>
          </a:p>
        </p:txBody>
      </p:sp>
    </p:spTree>
    <p:extLst>
      <p:ext uri="{BB962C8B-B14F-4D97-AF65-F5344CB8AC3E}">
        <p14:creationId xmlns:p14="http://schemas.microsoft.com/office/powerpoint/2010/main" val="2449565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9F71-FEE7-A9E7-2A92-F47855FAC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Online Media 6" title="inspiresport | FC Porto">
            <a:hlinkClick r:id="" action="ppaction://media"/>
            <a:extLst>
              <a:ext uri="{FF2B5EF4-FFF2-40B4-BE49-F238E27FC236}">
                <a16:creationId xmlns:a16="http://schemas.microsoft.com/office/drawing/2014/main" id="{8638690E-BD29-3EDB-06AF-7D1599115C3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0824" y="165800"/>
            <a:ext cx="11550351" cy="652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6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31FB6-91A4-D093-FC75-A073F2A9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are we travelling with?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83F5A-0CB3-D281-5200-B475C5FEF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will once again be using inspiresport 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Sports Development Tours for Schools and Clubs | inspiresport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Please feel free to go and check them out for yourselves. </a:t>
            </a:r>
          </a:p>
          <a:p>
            <a:r>
              <a:rPr lang="en-GB" dirty="0"/>
              <a:t>Having used inspiresport now a number of times, I cannot recommend them highly enough, and I know that the students will have a world class experience! </a:t>
            </a:r>
          </a:p>
        </p:txBody>
      </p:sp>
    </p:spTree>
    <p:extLst>
      <p:ext uri="{BB962C8B-B14F-4D97-AF65-F5344CB8AC3E}">
        <p14:creationId xmlns:p14="http://schemas.microsoft.com/office/powerpoint/2010/main" val="1389128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8F76F-A533-AFE7-1239-1399AC7A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16E5E-ACAD-3A59-C709-89F00F533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Students – letters are available to collect from the PE team, come and collect and take them home. </a:t>
            </a:r>
          </a:p>
          <a:p>
            <a:r>
              <a:rPr lang="en-GB" dirty="0"/>
              <a:t>This presentation will also be available for parents to view at home, a link will be on the school website. </a:t>
            </a:r>
          </a:p>
          <a:p>
            <a:r>
              <a:rPr lang="en-GB" dirty="0"/>
              <a:t>Parents, these are also on the school website for your viewing. </a:t>
            </a:r>
          </a:p>
          <a:p>
            <a:r>
              <a:rPr lang="en-GB" dirty="0"/>
              <a:t>We require a </a:t>
            </a:r>
            <a:r>
              <a:rPr lang="en-GB" b="1" u="sng" dirty="0"/>
              <a:t>non refundable £250 deposit</a:t>
            </a:r>
            <a:r>
              <a:rPr lang="en-GB" dirty="0"/>
              <a:t> by 11</a:t>
            </a:r>
            <a:r>
              <a:rPr lang="en-GB" baseline="30000" dirty="0"/>
              <a:t>th</a:t>
            </a:r>
            <a:r>
              <a:rPr lang="en-GB" dirty="0"/>
              <a:t> February. </a:t>
            </a:r>
            <a:endParaRPr lang="en-GB" b="1" u="sng" dirty="0"/>
          </a:p>
          <a:p>
            <a:r>
              <a:rPr lang="en-GB" dirty="0"/>
              <a:t>Remember, places are limited and will be offered on a first come, first served basis. </a:t>
            </a:r>
          </a:p>
          <a:p>
            <a:r>
              <a:rPr lang="en-GB" dirty="0"/>
              <a:t>If you have any questions, please come and see Mr </a:t>
            </a:r>
            <a:r>
              <a:rPr lang="en-GB"/>
              <a:t>Thomas 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dthomas@kingstoneacademy.co.uk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426271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401</Words>
  <Application>Microsoft Office PowerPoint</Application>
  <PresentationFormat>Widescreen</PresentationFormat>
  <Paragraphs>35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Neue Haas Grotesk Text Pro</vt:lpstr>
      <vt:lpstr>VanillaVTI</vt:lpstr>
      <vt:lpstr>Porto Football Tour  Easter 2027</vt:lpstr>
      <vt:lpstr>What you need to know? </vt:lpstr>
      <vt:lpstr>What do I get? </vt:lpstr>
      <vt:lpstr>The hotel – Axis Ofir Beach Resort</vt:lpstr>
      <vt:lpstr>PowerPoint Presentation</vt:lpstr>
      <vt:lpstr>Who are we travelling with? </vt:lpstr>
      <vt:lpstr>What next?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Thomas</dc:creator>
  <cp:lastModifiedBy>Sally Spreckley</cp:lastModifiedBy>
  <cp:revision>2</cp:revision>
  <dcterms:created xsi:type="dcterms:W3CDTF">2026-01-22T18:59:53Z</dcterms:created>
  <dcterms:modified xsi:type="dcterms:W3CDTF">2026-01-23T13:30:35Z</dcterms:modified>
</cp:coreProperties>
</file>