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0515C-1924-8DE4-5B94-E1B4B2CFB505}" v="37" dt="2025-05-22T09:49:35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Thomas" userId="S::dthomas@kingstoneacademy.co.uk::72f4ca3a-6468-4ae8-97d1-501a4c522707" providerId="AD" clId="Web-{D472B68A-3D62-2277-14A5-61919BD37314}"/>
    <pc:docChg chg="addSld modSld addMainMaster delMainMaster">
      <pc:chgData name="Dan Thomas" userId="S::dthomas@kingstoneacademy.co.uk::72f4ca3a-6468-4ae8-97d1-501a4c522707" providerId="AD" clId="Web-{D472B68A-3D62-2277-14A5-61919BD37314}" dt="2024-05-17T09:28:07.689" v="122" actId="1076"/>
      <pc:docMkLst>
        <pc:docMk/>
      </pc:docMkLst>
      <pc:sldChg chg="addSp delSp modSp mod setBg modClrScheme chgLayout">
        <pc:chgData name="Dan Thomas" userId="S::dthomas@kingstoneacademy.co.uk::72f4ca3a-6468-4ae8-97d1-501a4c522707" providerId="AD" clId="Web-{D472B68A-3D62-2277-14A5-61919BD37314}" dt="2024-05-17T09:27:16.296" v="100" actId="20577"/>
        <pc:sldMkLst>
          <pc:docMk/>
          <pc:sldMk cId="109857222" sldId="256"/>
        </pc:sldMkLst>
        <pc:spChg chg="mod">
          <ac:chgData name="Dan Thomas" userId="S::dthomas@kingstoneacademy.co.uk::72f4ca3a-6468-4ae8-97d1-501a4c522707" providerId="AD" clId="Web-{D472B68A-3D62-2277-14A5-61919BD37314}" dt="2024-05-17T09:23:04.818" v="3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n Thomas" userId="S::dthomas@kingstoneacademy.co.uk::72f4ca3a-6468-4ae8-97d1-501a4c522707" providerId="AD" clId="Web-{D472B68A-3D62-2277-14A5-61919BD37314}" dt="2024-05-17T09:27:16.296" v="100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2:47.490" v="8"/>
          <ac:spMkLst>
            <pc:docMk/>
            <pc:sldMk cId="109857222" sldId="256"/>
            <ac:spMk id="9" creationId="{ECC07320-C2CA-4E29-8481-9D9E143C7788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2:47.490" v="8"/>
          <ac:spMkLst>
            <pc:docMk/>
            <pc:sldMk cId="109857222" sldId="256"/>
            <ac:spMk id="11" creationId="{178FB36B-5BFE-42CA-BC60-1115E0D95EEC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7:00.420" v="87"/>
          <ac:spMkLst>
            <pc:docMk/>
            <pc:sldMk cId="109857222" sldId="256"/>
            <ac:spMk id="16" creationId="{5A59F003-E00A-43F9-91DC-CC54E3B87466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7:00.420" v="87"/>
          <ac:spMkLst>
            <pc:docMk/>
            <pc:sldMk cId="109857222" sldId="256"/>
            <ac:spMk id="18" creationId="{D74A4382-E3AD-430A-9A1F-DFA3E0E77A7D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7:00.420" v="87"/>
          <ac:spMkLst>
            <pc:docMk/>
            <pc:sldMk cId="109857222" sldId="256"/>
            <ac:spMk id="20" creationId="{79F40191-0F44-4FD1-82CC-ACB507C14BE6}"/>
          </ac:spMkLst>
        </pc:spChg>
        <pc:spChg chg="add">
          <ac:chgData name="Dan Thomas" userId="S::dthomas@kingstoneacademy.co.uk::72f4ca3a-6468-4ae8-97d1-501a4c522707" providerId="AD" clId="Web-{D472B68A-3D62-2277-14A5-61919BD37314}" dt="2024-05-17T09:27:00.420" v="87"/>
          <ac:spMkLst>
            <pc:docMk/>
            <pc:sldMk cId="109857222" sldId="256"/>
            <ac:spMk id="25" creationId="{5A59F003-E00A-43F9-91DC-CC54E3B87466}"/>
          </ac:spMkLst>
        </pc:spChg>
        <pc:spChg chg="add">
          <ac:chgData name="Dan Thomas" userId="S::dthomas@kingstoneacademy.co.uk::72f4ca3a-6468-4ae8-97d1-501a4c522707" providerId="AD" clId="Web-{D472B68A-3D62-2277-14A5-61919BD37314}" dt="2024-05-17T09:27:00.420" v="87"/>
          <ac:spMkLst>
            <pc:docMk/>
            <pc:sldMk cId="109857222" sldId="256"/>
            <ac:spMk id="27" creationId="{D74A4382-E3AD-430A-9A1F-DFA3E0E77A7D}"/>
          </ac:spMkLst>
        </pc:spChg>
        <pc:picChg chg="add mod ord">
          <ac:chgData name="Dan Thomas" userId="S::dthomas@kingstoneacademy.co.uk::72f4ca3a-6468-4ae8-97d1-501a4c522707" providerId="AD" clId="Web-{D472B68A-3D62-2277-14A5-61919BD37314}" dt="2024-05-17T09:22:47.490" v="8"/>
          <ac:picMkLst>
            <pc:docMk/>
            <pc:sldMk cId="109857222" sldId="256"/>
            <ac:picMk id="4" creationId="{FAAD2ABD-C2D4-8022-72A5-27FA7447BADB}"/>
          </ac:picMkLst>
        </pc:picChg>
      </pc:sldChg>
      <pc:sldChg chg="addSp delSp modSp new mod setBg">
        <pc:chgData name="Dan Thomas" userId="S::dthomas@kingstoneacademy.co.uk::72f4ca3a-6468-4ae8-97d1-501a4c522707" providerId="AD" clId="Web-{D472B68A-3D62-2277-14A5-61919BD37314}" dt="2024-05-17T09:28:07.689" v="122" actId="1076"/>
        <pc:sldMkLst>
          <pc:docMk/>
          <pc:sldMk cId="3856916132" sldId="257"/>
        </pc:sldMkLst>
        <pc:spChg chg="mod ord">
          <ac:chgData name="Dan Thomas" userId="S::dthomas@kingstoneacademy.co.uk::72f4ca3a-6468-4ae8-97d1-501a4c522707" providerId="AD" clId="Web-{D472B68A-3D62-2277-14A5-61919BD37314}" dt="2024-05-17T09:28:07.689" v="122" actId="1076"/>
          <ac:spMkLst>
            <pc:docMk/>
            <pc:sldMk cId="3856916132" sldId="257"/>
            <ac:spMk id="2" creationId="{E2301C2F-5DE9-3EC8-5D73-EA3D70CC6E84}"/>
          </ac:spMkLst>
        </pc:spChg>
        <pc:spChg chg="del">
          <ac:chgData name="Dan Thomas" userId="S::dthomas@kingstoneacademy.co.uk::72f4ca3a-6468-4ae8-97d1-501a4c522707" providerId="AD" clId="Web-{D472B68A-3D62-2277-14A5-61919BD37314}" dt="2024-05-17T09:25:10.026" v="34"/>
          <ac:spMkLst>
            <pc:docMk/>
            <pc:sldMk cId="3856916132" sldId="257"/>
            <ac:spMk id="3" creationId="{003679E9-A401-A0B2-41E6-0F1E12340564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9" creationId="{8D06CE56-3881-4ADA-8CEF-D18B02C242A3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11" creationId="{79F3C543-62EC-4433-9C93-A2CD8764E9B4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13" creationId="{2FB82883-1DC0-4BE1-A607-009095F3355A}"/>
          </ac:spMkLst>
        </pc:spChg>
        <pc:spChg chg="add del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15" creationId="{9FA98EAA-A866-4C95-A2A8-44E46FBAD5A0}"/>
          </ac:spMkLst>
        </pc:spChg>
        <pc:spChg chg="add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20" creationId="{8D06CE56-3881-4ADA-8CEF-D18B02C242A3}"/>
          </ac:spMkLst>
        </pc:spChg>
        <pc:spChg chg="add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22" creationId="{79F3C543-62EC-4433-9C93-A2CD8764E9B4}"/>
          </ac:spMkLst>
        </pc:spChg>
        <pc:spChg chg="add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24" creationId="{5A59F003-E00A-43F9-91DC-CC54E3B87466}"/>
          </ac:spMkLst>
        </pc:spChg>
        <pc:spChg chg="add">
          <ac:chgData name="Dan Thomas" userId="S::dthomas@kingstoneacademy.co.uk::72f4ca3a-6468-4ae8-97d1-501a4c522707" providerId="AD" clId="Web-{D472B68A-3D62-2277-14A5-61919BD37314}" dt="2024-05-17T09:26:25.169" v="80"/>
          <ac:spMkLst>
            <pc:docMk/>
            <pc:sldMk cId="3856916132" sldId="257"/>
            <ac:spMk id="26" creationId="{D74A4382-E3AD-430A-9A1F-DFA3E0E77A7D}"/>
          </ac:spMkLst>
        </pc:spChg>
        <pc:picChg chg="add mod ord">
          <ac:chgData name="Dan Thomas" userId="S::dthomas@kingstoneacademy.co.uk::72f4ca3a-6468-4ae8-97d1-501a4c522707" providerId="AD" clId="Web-{D472B68A-3D62-2277-14A5-61919BD37314}" dt="2024-05-17T09:25:19.385" v="35"/>
          <ac:picMkLst>
            <pc:docMk/>
            <pc:sldMk cId="3856916132" sldId="257"/>
            <ac:picMk id="4" creationId="{5A474E1C-F896-555D-9299-4144B781F18D}"/>
          </ac:picMkLst>
        </pc:picChg>
      </pc:sldChg>
      <pc:sldMasterChg chg="del delSldLayout">
        <pc:chgData name="Dan Thomas" userId="S::dthomas@kingstoneacademy.co.uk::72f4ca3a-6468-4ae8-97d1-501a4c522707" providerId="AD" clId="Web-{D472B68A-3D62-2277-14A5-61919BD37314}" dt="2024-05-17T09:22:47.490" v="8"/>
        <pc:sldMasterMkLst>
          <pc:docMk/>
          <pc:sldMasterMk cId="2460954070" sldId="2147483660"/>
        </pc:sldMasterMkLst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Dan Thomas" userId="S::dthomas@kingstoneacademy.co.uk::72f4ca3a-6468-4ae8-97d1-501a4c522707" providerId="AD" clId="Web-{D472B68A-3D62-2277-14A5-61919BD37314}" dt="2024-05-17T09:22:47.490" v="8"/>
        <pc:sldMasterMkLst>
          <pc:docMk/>
          <pc:sldMasterMk cId="2017943678" sldId="2147483711"/>
        </pc:sldMasterMkLst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2825676690" sldId="2147483700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238578680" sldId="2147483701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1971764791" sldId="2147483702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835750833" sldId="2147483703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1855130024" sldId="2147483704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2607142761" sldId="2147483705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2658595672" sldId="2147483706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1648683773" sldId="2147483707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369136676" sldId="2147483708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1962432060" sldId="2147483709"/>
          </pc:sldLayoutMkLst>
        </pc:sldLayoutChg>
        <pc:sldLayoutChg chg="add">
          <pc:chgData name="Dan Thomas" userId="S::dthomas@kingstoneacademy.co.uk::72f4ca3a-6468-4ae8-97d1-501a4c522707" providerId="AD" clId="Web-{D472B68A-3D62-2277-14A5-61919BD37314}" dt="2024-05-17T09:22:47.490" v="8"/>
          <pc:sldLayoutMkLst>
            <pc:docMk/>
            <pc:sldMasterMk cId="2017943678" sldId="2147483711"/>
            <pc:sldLayoutMk cId="3011909229" sldId="2147483710"/>
          </pc:sldLayoutMkLst>
        </pc:sldLayoutChg>
      </pc:sldMasterChg>
    </pc:docChg>
  </pc:docChgLst>
  <pc:docChgLst>
    <pc:chgData name="Dan Thomas" userId="S::dthomas@kingstoneacademy.co.uk::72f4ca3a-6468-4ae8-97d1-501a4c522707" providerId="AD" clId="Web-{6980515C-1924-8DE4-5B94-E1B4B2CFB505}"/>
    <pc:docChg chg="modSld">
      <pc:chgData name="Dan Thomas" userId="S::dthomas@kingstoneacademy.co.uk::72f4ca3a-6468-4ae8-97d1-501a4c522707" providerId="AD" clId="Web-{6980515C-1924-8DE4-5B94-E1B4B2CFB505}" dt="2025-05-22T09:49:35.071" v="33" actId="20577"/>
      <pc:docMkLst>
        <pc:docMk/>
      </pc:docMkLst>
      <pc:sldChg chg="modSp">
        <pc:chgData name="Dan Thomas" userId="S::dthomas@kingstoneacademy.co.uk::72f4ca3a-6468-4ae8-97d1-501a4c522707" providerId="AD" clId="Web-{6980515C-1924-8DE4-5B94-E1B4B2CFB505}" dt="2025-05-22T09:49:28.618" v="29" actId="20577"/>
        <pc:sldMkLst>
          <pc:docMk/>
          <pc:sldMk cId="109857222" sldId="256"/>
        </pc:sldMkLst>
        <pc:spChg chg="mod">
          <ac:chgData name="Dan Thomas" userId="S::dthomas@kingstoneacademy.co.uk::72f4ca3a-6468-4ae8-97d1-501a4c522707" providerId="AD" clId="Web-{6980515C-1924-8DE4-5B94-E1B4B2CFB505}" dt="2025-05-22T09:48:51.491" v="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an Thomas" userId="S::dthomas@kingstoneacademy.co.uk::72f4ca3a-6468-4ae8-97d1-501a4c522707" providerId="AD" clId="Web-{6980515C-1924-8DE4-5B94-E1B4B2CFB505}" dt="2025-05-22T09:49:28.618" v="29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Dan Thomas" userId="S::dthomas@kingstoneacademy.co.uk::72f4ca3a-6468-4ae8-97d1-501a4c522707" providerId="AD" clId="Web-{6980515C-1924-8DE4-5B94-E1B4B2CFB505}" dt="2025-05-22T09:49:35.071" v="33" actId="20577"/>
        <pc:sldMkLst>
          <pc:docMk/>
          <pc:sldMk cId="3856916132" sldId="257"/>
        </pc:sldMkLst>
        <pc:spChg chg="mod">
          <ac:chgData name="Dan Thomas" userId="S::dthomas@kingstoneacademy.co.uk::72f4ca3a-6468-4ae8-97d1-501a4c522707" providerId="AD" clId="Web-{6980515C-1924-8DE4-5B94-E1B4B2CFB505}" dt="2025-05-22T09:49:35.071" v="33" actId="20577"/>
          <ac:spMkLst>
            <pc:docMk/>
            <pc:sldMk cId="3856916132" sldId="257"/>
            <ac:spMk id="2" creationId="{E2301C2F-5DE9-3EC8-5D73-EA3D70CC6E8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59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5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2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8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2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0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30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7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8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04" r:id="rId6"/>
    <p:sldLayoutId id="2147483700" r:id="rId7"/>
    <p:sldLayoutId id="2147483701" r:id="rId8"/>
    <p:sldLayoutId id="2147483702" r:id="rId9"/>
    <p:sldLayoutId id="2147483703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imbledon Centre Court Complex - Vexcolt">
            <a:extLst>
              <a:ext uri="{FF2B5EF4-FFF2-40B4-BE49-F238E27FC236}">
                <a16:creationId xmlns:a16="http://schemas.microsoft.com/office/drawing/2014/main" id="{FAAD2ABD-C2D4-8022-72A5-27FA7447B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28" b="1742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Wimbledon Trip</a:t>
            </a: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6600" dirty="0">
                <a:solidFill>
                  <a:schemeClr val="bg1"/>
                </a:solidFill>
              </a:rPr>
              <a:t>Friday 4th July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See PE staff if you want to attend!  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England and Wales Cricket Board (ECB) - The Official Website of the ECB">
            <a:extLst>
              <a:ext uri="{FF2B5EF4-FFF2-40B4-BE49-F238E27FC236}">
                <a16:creationId xmlns:a16="http://schemas.microsoft.com/office/drawing/2014/main" id="{5A474E1C-F896-555D-9299-4144B781F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63" b="72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01C2F-5DE9-3EC8-5D73-EA3D70CC6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24" y="3853928"/>
            <a:ext cx="1218258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</a:rPr>
              <a:t>Worcestershire vs Durham</a:t>
            </a:r>
            <a:br>
              <a:rPr lang="en-US" sz="4100" dirty="0"/>
            </a:br>
            <a:r>
              <a:rPr lang="en-US" sz="4100" dirty="0">
                <a:solidFill>
                  <a:schemeClr val="bg1"/>
                </a:solidFill>
              </a:rPr>
              <a:t>Cricket Trip</a:t>
            </a:r>
            <a:br>
              <a:rPr lang="en-US" sz="4100" dirty="0"/>
            </a:br>
            <a:r>
              <a:rPr lang="en-US" sz="4100" dirty="0">
                <a:solidFill>
                  <a:schemeClr val="bg1"/>
                </a:solidFill>
              </a:rPr>
              <a:t>Wednesday 18th June </a:t>
            </a:r>
            <a:br>
              <a:rPr lang="en-US" sz="4100" dirty="0"/>
            </a:br>
            <a:r>
              <a:rPr lang="en-US" sz="4100" dirty="0">
                <a:solidFill>
                  <a:schemeClr val="bg1"/>
                </a:solidFill>
              </a:rPr>
              <a:t>See PE staff if you want to attend! </a:t>
            </a:r>
          </a:p>
        </p:txBody>
      </p:sp>
    </p:spTree>
    <p:extLst>
      <p:ext uri="{BB962C8B-B14F-4D97-AF65-F5344CB8AC3E}">
        <p14:creationId xmlns:p14="http://schemas.microsoft.com/office/powerpoint/2010/main" val="3856916132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AccentBoxVTI</vt:lpstr>
      <vt:lpstr>Wimbledon Trip Friday 4th July </vt:lpstr>
      <vt:lpstr>Worcestershire vs Durham Cricket Trip Wednesday 18th June  See PE staff if you want to attend!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48</cp:revision>
  <dcterms:created xsi:type="dcterms:W3CDTF">2024-05-17T09:20:42Z</dcterms:created>
  <dcterms:modified xsi:type="dcterms:W3CDTF">2025-05-22T09:49:42Z</dcterms:modified>
</cp:coreProperties>
</file>