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5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6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6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5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3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2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2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7CF3-D112-43BB-B815-E9D676358826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4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b85CE7RZ3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cgAF8GcB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spPyinMTY" TargetMode="External"/><Relationship Id="rId2" Type="http://schemas.openxmlformats.org/officeDocument/2006/relationships/hyperlink" Target="https://www.youtube.com/watch?v=BO6PQHGX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JJa9f0I8X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3" y="1122363"/>
            <a:ext cx="9144000" cy="40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6400800" cy="1728192"/>
          </a:xfrm>
        </p:spPr>
        <p:txBody>
          <a:bodyPr>
            <a:normAutofit/>
          </a:bodyPr>
          <a:lstStyle/>
          <a:p>
            <a:r>
              <a:rPr lang="en-GB" dirty="0" smtClean="0"/>
              <a:t>RESPECT YOURSELF AND REMEMBER ONLY YOU CAN GIVE YOUR SELF </a:t>
            </a:r>
            <a:br>
              <a:rPr lang="en-GB" dirty="0" smtClean="0"/>
            </a:br>
            <a:r>
              <a:rPr lang="en-GB" dirty="0" smtClean="0"/>
              <a:t>RESPECT AWAY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81128"/>
            <a:ext cx="6400800" cy="905273"/>
          </a:xfrm>
        </p:spPr>
        <p:txBody>
          <a:bodyPr/>
          <a:lstStyle/>
          <a:p>
            <a:pPr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www.youtube.com/watch?v=b85CE7RZ3TY</a:t>
            </a:r>
            <a:endParaRPr lang="en-GB" dirty="0" smtClean="0"/>
          </a:p>
          <a:p>
            <a:pPr indent="0" algn="ctr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16632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Respect</a:t>
            </a:r>
            <a:endParaRPr lang="en-GB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/>
          <a:stretch/>
        </p:blipFill>
        <p:spPr bwMode="auto">
          <a:xfrm>
            <a:off x="2195736" y="2595057"/>
            <a:ext cx="4743897" cy="2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41" y="0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respect?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25" y="2276872"/>
            <a:ext cx="7381283" cy="36724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you treat others</a:t>
            </a:r>
          </a:p>
          <a:p>
            <a:r>
              <a:rPr lang="en-GB" sz="3600" dirty="0" smtClean="0"/>
              <a:t>Being thoughtful about peoples feelings</a:t>
            </a:r>
          </a:p>
          <a:p>
            <a:r>
              <a:rPr lang="en-GB" sz="3600" dirty="0" smtClean="0"/>
              <a:t>Looking out for other people, property and the environment.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1969152" cy="12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094" y="0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you </a:t>
            </a:r>
            <a:r>
              <a:rPr lang="en-GB" smtClean="0"/>
              <a:t>are angry…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22005"/>
            <a:ext cx="6400800" cy="35283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Would you hit out at people or things?</a:t>
            </a:r>
          </a:p>
          <a:p>
            <a:r>
              <a:rPr lang="en-GB" sz="2800" dirty="0" smtClean="0"/>
              <a:t>Would you try to upset other people?</a:t>
            </a:r>
          </a:p>
          <a:p>
            <a:r>
              <a:rPr lang="en-GB" sz="2800" dirty="0" smtClean="0"/>
              <a:t>Would you scream and shout and interrupt?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2"/>
          <a:stretch/>
        </p:blipFill>
        <p:spPr bwMode="auto">
          <a:xfrm>
            <a:off x="6171570" y="4076477"/>
            <a:ext cx="2113628" cy="16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716" y="62348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If you see someone you don’t like…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8555"/>
            <a:ext cx="7200800" cy="3600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Do you laugh at them?</a:t>
            </a:r>
          </a:p>
          <a:p>
            <a:r>
              <a:rPr lang="en-GB" sz="2800" dirty="0" smtClean="0"/>
              <a:t>Do you call them names?</a:t>
            </a:r>
          </a:p>
          <a:p>
            <a:r>
              <a:rPr lang="en-GB" sz="2800" dirty="0" smtClean="0"/>
              <a:t>Do you say nasty things about them?</a:t>
            </a:r>
          </a:p>
          <a:p>
            <a:r>
              <a:rPr lang="en-GB" sz="2800" dirty="0" smtClean="0"/>
              <a:t>Do you leave them out?</a:t>
            </a:r>
          </a:p>
          <a:p>
            <a:pPr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www.youtube.com/watch?v=OcgAF8GcBIw</a:t>
            </a:r>
            <a:endParaRPr lang="en-GB" dirty="0" smtClean="0"/>
          </a:p>
          <a:p>
            <a:pPr indent="0">
              <a:buNone/>
            </a:pPr>
            <a:endParaRPr lang="en-GB" dirty="0"/>
          </a:p>
          <a:p>
            <a:pPr indent="0" algn="ctr">
              <a:buNone/>
            </a:pPr>
            <a:endParaRPr lang="en-GB" sz="2400" b="1" dirty="0"/>
          </a:p>
          <a:p>
            <a:pPr indent="0" algn="ctr">
              <a:buNone/>
            </a:pPr>
            <a:endParaRPr lang="en-GB" sz="2400" b="1" dirty="0"/>
          </a:p>
          <a:p>
            <a:pPr indent="0" algn="ctr">
              <a:buNone/>
            </a:pPr>
            <a:endParaRPr lang="en-GB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8253" b="11411"/>
          <a:stretch/>
        </p:blipFill>
        <p:spPr bwMode="auto">
          <a:xfrm>
            <a:off x="6012160" y="4797152"/>
            <a:ext cx="2640587" cy="155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41" y="12135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feel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If someone hit you?</a:t>
            </a:r>
          </a:p>
          <a:p>
            <a:r>
              <a:rPr lang="en-GB" sz="2800" dirty="0" smtClean="0"/>
              <a:t>If someone called you names?</a:t>
            </a:r>
          </a:p>
          <a:p>
            <a:r>
              <a:rPr lang="en-GB" sz="2800" dirty="0" smtClean="0"/>
              <a:t>If someone took your stuff?</a:t>
            </a:r>
          </a:p>
          <a:p>
            <a:r>
              <a:rPr lang="en-GB" sz="2800" dirty="0" smtClean="0"/>
              <a:t>If someone cyber bullied you?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0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853680"/>
          </a:xfrm>
        </p:spPr>
        <p:txBody>
          <a:bodyPr>
            <a:normAutofit/>
          </a:bodyPr>
          <a:lstStyle/>
          <a:p>
            <a:r>
              <a:rPr lang="en-GB" dirty="0" smtClean="0"/>
              <a:t>DO YOU RESPECT PEOPLES beliefs, customs and tastes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49080"/>
            <a:ext cx="6400800" cy="133732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www.youtube.com/watch?v=BO6PQHGXnIk</a:t>
            </a:r>
            <a:endParaRPr lang="en-GB" dirty="0" smtClean="0"/>
          </a:p>
          <a:p>
            <a:pPr indent="0" algn="ctr">
              <a:buNone/>
            </a:pPr>
            <a:endParaRPr lang="en-GB" dirty="0" smtClean="0"/>
          </a:p>
          <a:p>
            <a:pPr indent="0" algn="ctr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www.youtube.com/watch?v=TSspPyinMTY</a:t>
            </a: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41" y="20018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52565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Treat other people how </a:t>
            </a:r>
            <a:r>
              <a:rPr lang="en-GB" sz="2800" u="sng" dirty="0" smtClean="0">
                <a:solidFill>
                  <a:srgbClr val="00B050"/>
                </a:solidFill>
              </a:rPr>
              <a:t>YOU</a:t>
            </a:r>
            <a:r>
              <a:rPr lang="en-GB" sz="2800" dirty="0" smtClean="0">
                <a:solidFill>
                  <a:srgbClr val="00B050"/>
                </a:solidFill>
              </a:rPr>
              <a:t> would like to be treated</a:t>
            </a:r>
            <a:r>
              <a:rPr lang="en-GB" sz="2800" dirty="0" smtClean="0"/>
              <a:t>.</a:t>
            </a:r>
            <a:endParaRPr lang="en-GB" sz="2800" dirty="0"/>
          </a:p>
          <a:p>
            <a:pPr marL="514350" indent="-342900" algn="ctr"/>
            <a:r>
              <a:rPr lang="en-GB" sz="2800" dirty="0" smtClean="0"/>
              <a:t>Help people who need it</a:t>
            </a:r>
          </a:p>
          <a:p>
            <a:pPr marL="514350" indent="-342900" algn="ctr"/>
            <a:r>
              <a:rPr lang="en-GB" sz="2800" dirty="0" smtClean="0"/>
              <a:t>Listen to your friends</a:t>
            </a:r>
          </a:p>
          <a:p>
            <a:pPr marL="514350" indent="-342900" algn="ctr"/>
            <a:r>
              <a:rPr lang="en-GB" sz="2800" dirty="0" smtClean="0"/>
              <a:t>Hold open a door for someone</a:t>
            </a:r>
          </a:p>
          <a:p>
            <a:pPr marL="514350" indent="-342900" algn="ctr"/>
            <a:r>
              <a:rPr lang="en-GB" sz="2800" dirty="0" smtClean="0"/>
              <a:t>Smile at someone you don’t normally speak to</a:t>
            </a:r>
          </a:p>
          <a:p>
            <a:pPr marL="514350" indent="-342900" algn="ctr"/>
            <a:r>
              <a:rPr lang="en-GB" sz="2800" dirty="0" smtClean="0"/>
              <a:t>Ask someone to join your social group</a:t>
            </a:r>
          </a:p>
          <a:p>
            <a:pPr marL="514350" indent="-342900" algn="ctr"/>
            <a:r>
              <a:rPr lang="en-GB" sz="2800" dirty="0" smtClean="0"/>
              <a:t>Support someone who is upset</a:t>
            </a:r>
          </a:p>
          <a:p>
            <a:pPr marL="514350" indent="-342900" algn="ctr"/>
            <a:r>
              <a:rPr lang="en-GB" sz="2800" dirty="0" smtClean="0"/>
              <a:t>Be polite</a:t>
            </a:r>
          </a:p>
          <a:p>
            <a:pPr indent="0" algn="ctr">
              <a:buNone/>
            </a:pPr>
            <a:endParaRPr lang="en-GB" sz="2000" dirty="0" smtClean="0"/>
          </a:p>
          <a:p>
            <a:pPr indent="0" algn="ctr">
              <a:buNone/>
            </a:pP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0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Respect EACH 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www.youtube.com/watch?v=nJJa9f0I8XQ</a:t>
            </a: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6215"/>
            <a:ext cx="16521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201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Respect</vt:lpstr>
      <vt:lpstr>What is respect?</vt:lpstr>
      <vt:lpstr>When you are angry…</vt:lpstr>
      <vt:lpstr>If you see someone you don’t like…</vt:lpstr>
      <vt:lpstr>How would you feel</vt:lpstr>
      <vt:lpstr>DO YOU RESPECT PEOPLES beliefs, customs and tastes</vt:lpstr>
      <vt:lpstr>PowerPoint Presentation</vt:lpstr>
      <vt:lpstr>Respect EACH OTHER</vt:lpstr>
      <vt:lpstr>RESPECT YOURSELF AND REMEMBER ONLY YOU CAN GIVE YOUR SELF  RESPECT AWAY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</dc:title>
  <dc:creator>Anna</dc:creator>
  <cp:lastModifiedBy>Sally Spreckley</cp:lastModifiedBy>
  <cp:revision>15</cp:revision>
  <dcterms:created xsi:type="dcterms:W3CDTF">2013-12-02T16:40:53Z</dcterms:created>
  <dcterms:modified xsi:type="dcterms:W3CDTF">2018-09-17T13:42:51Z</dcterms:modified>
</cp:coreProperties>
</file>