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
  </p:notesMasterIdLst>
  <p:sldIdLst>
    <p:sldId id="256" r:id="rId2"/>
    <p:sldId id="264" r:id="rId3"/>
    <p:sldId id="266" r:id="rId4"/>
    <p:sldId id="265" r:id="rId5"/>
    <p:sldId id="271" r:id="rId6"/>
    <p:sldId id="272" r:id="rId7"/>
    <p:sldId id="270" r:id="rId8"/>
    <p:sldId id="267" r:id="rId9"/>
  </p:sldIdLst>
  <p:sldSz cx="9728200" cy="7296150"/>
  <p:notesSz cx="6858000" cy="9144000"/>
  <p:embeddedFontLst>
    <p:embeddedFont>
      <p:font typeface="Calibri" panose="020F0502020204030204" pitchFamily="34" charset="0"/>
      <p:regular r:id="rId11"/>
      <p:bold r:id="rId12"/>
      <p:italic r:id="rId13"/>
      <p:boldItalic r:id="rId14"/>
    </p:embeddedFont>
    <p:embeddedFont>
      <p:font typeface="Comic Sans MS" panose="030F0702030302020204" pitchFamily="66" charset="0"/>
      <p:regular r:id="rId15"/>
      <p:bold r:id="rId16"/>
      <p:italic r:id="rId17"/>
      <p:boldItalic r:id="rId18"/>
    </p:embeddedFont>
  </p:embeddedFontLst>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298" userDrawn="1">
          <p15:clr>
            <a:srgbClr val="A4A3A4"/>
          </p15:clr>
        </p15:guide>
        <p15:guide id="2" pos="30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ABB61A"/>
    <a:srgbClr val="CC6600"/>
    <a:srgbClr val="F0FDA1"/>
    <a:srgbClr val="FFFFCC"/>
    <a:srgbClr val="FDEA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0" d="100"/>
          <a:sy n="40" d="100"/>
        </p:scale>
        <p:origin x="1896" y="440"/>
      </p:cViewPr>
      <p:guideLst>
        <p:guide orient="horz" pos="2298"/>
        <p:guide pos="306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951D35-4B2C-4101-BE8A-ED6A6750F0F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cs typeface="Arial" pitchFamily="34" charset="0"/>
              </a:defRPr>
            </a:lvl1pPr>
          </a:lstStyle>
          <a:p>
            <a:pPr>
              <a:defRPr/>
            </a:pPr>
            <a:endParaRPr lang="en-GB"/>
          </a:p>
        </p:txBody>
      </p:sp>
      <p:sp>
        <p:nvSpPr>
          <p:cNvPr id="3" name="Date Placeholder 2">
            <a:extLst>
              <a:ext uri="{FF2B5EF4-FFF2-40B4-BE49-F238E27FC236}">
                <a16:creationId xmlns:a16="http://schemas.microsoft.com/office/drawing/2014/main" id="{7D911586-1F0D-4FA0-9FFD-2FCB59B5D0D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itchFamily="34" charset="0"/>
                <a:cs typeface="Arial" pitchFamily="34" charset="0"/>
              </a:defRPr>
            </a:lvl1pPr>
          </a:lstStyle>
          <a:p>
            <a:pPr>
              <a:defRPr/>
            </a:pPr>
            <a:fld id="{D533C08B-985A-417C-A5BA-52254141910D}" type="datetimeFigureOut">
              <a:rPr lang="en-GB"/>
              <a:pPr>
                <a:defRPr/>
              </a:pPr>
              <a:t>18/06/2018</a:t>
            </a:fld>
            <a:endParaRPr lang="en-GB"/>
          </a:p>
        </p:txBody>
      </p:sp>
      <p:sp>
        <p:nvSpPr>
          <p:cNvPr id="4" name="Slide Image Placeholder 3">
            <a:extLst>
              <a:ext uri="{FF2B5EF4-FFF2-40B4-BE49-F238E27FC236}">
                <a16:creationId xmlns:a16="http://schemas.microsoft.com/office/drawing/2014/main" id="{B63693F5-3559-44FC-9632-40FAF03903E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53AA2749-9E18-47E0-9ABA-6059CCF366B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7476967B-1D65-4AF8-99FE-8BFF99566C7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cs typeface="Arial"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D8BEFB96-F5BC-4DC0-9272-27A66BC5DD5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BF7BC2E-5C5A-4680-930F-174A61ED51C0}"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578409-A7FD-458F-9801-9AC6EB43FEA9}" type="slidenum">
              <a:rPr lang="en-GB" altLang="en-US" smtClean="0">
                <a:latin typeface="Arial" panose="020B0604020202020204" pitchFamily="34" charset="0"/>
              </a:rPr>
              <a:pPr>
                <a:spcBef>
                  <a:spcPct val="0"/>
                </a:spcBef>
              </a:pPr>
              <a:t>1</a:t>
            </a:fld>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thanks to: https://commons.wikimedia.org/wiki/File:Procrastination_Cycle_(Procrastination,_and_how_to_beat_it).png</a:t>
            </a:r>
          </a:p>
        </p:txBody>
      </p:sp>
      <p:sp>
        <p:nvSpPr>
          <p:cNvPr id="4" name="Slide Number Placeholder 3"/>
          <p:cNvSpPr>
            <a:spLocks noGrp="1"/>
          </p:cNvSpPr>
          <p:nvPr>
            <p:ph type="sldNum" sz="quarter" idx="10"/>
          </p:nvPr>
        </p:nvSpPr>
        <p:spPr/>
        <p:txBody>
          <a:bodyPr/>
          <a:lstStyle/>
          <a:p>
            <a:pPr>
              <a:defRPr/>
            </a:pPr>
            <a:fld id="{ABF7BC2E-5C5A-4680-930F-174A61ED51C0}" type="slidenum">
              <a:rPr lang="en-GB" altLang="en-US" smtClean="0"/>
              <a:pPr>
                <a:defRPr/>
              </a:pPr>
              <a:t>5</a:t>
            </a:fld>
            <a:endParaRPr lang="en-GB" altLang="en-US"/>
          </a:p>
        </p:txBody>
      </p:sp>
    </p:spTree>
    <p:extLst>
      <p:ext uri="{BB962C8B-B14F-4D97-AF65-F5344CB8AC3E}">
        <p14:creationId xmlns:p14="http://schemas.microsoft.com/office/powerpoint/2010/main" val="548389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BF7BC2E-5C5A-4680-930F-174A61ED51C0}" type="slidenum">
              <a:rPr lang="en-GB" altLang="en-US" smtClean="0"/>
              <a:pPr>
                <a:defRPr/>
              </a:pPr>
              <a:t>6</a:t>
            </a:fld>
            <a:endParaRPr lang="en-GB" altLang="en-US"/>
          </a:p>
        </p:txBody>
      </p:sp>
    </p:spTree>
    <p:extLst>
      <p:ext uri="{BB962C8B-B14F-4D97-AF65-F5344CB8AC3E}">
        <p14:creationId xmlns:p14="http://schemas.microsoft.com/office/powerpoint/2010/main" val="320901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A1260E-5826-4944-8346-9B2581B3F062}" type="slidenum">
              <a:rPr lang="en-GB" altLang="en-US" smtClean="0">
                <a:latin typeface="Arial" panose="020B0604020202020204" pitchFamily="34" charset="0"/>
              </a:rPr>
              <a:pPr>
                <a:spcBef>
                  <a:spcPct val="0"/>
                </a:spcBef>
              </a:pPr>
              <a:t>8</a:t>
            </a:fld>
            <a:endParaRPr lang="en-GB" altLang="en-US">
              <a:latin typeface="Arial" panose="020B0604020202020204" pitchFamily="34" charset="0"/>
            </a:endParaRPr>
          </a:p>
        </p:txBody>
      </p:sp>
    </p:spTree>
    <p:extLst>
      <p:ext uri="{BB962C8B-B14F-4D97-AF65-F5344CB8AC3E}">
        <p14:creationId xmlns:p14="http://schemas.microsoft.com/office/powerpoint/2010/main" val="1850413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9615" y="2266950"/>
            <a:ext cx="8268970" cy="1563688"/>
          </a:xfrm>
        </p:spPr>
        <p:txBody>
          <a:bodyPr/>
          <a:lstStyle/>
          <a:p>
            <a:r>
              <a:rPr lang="en-US"/>
              <a:t>Click to edit Master title style</a:t>
            </a:r>
            <a:endParaRPr lang="en-GB"/>
          </a:p>
        </p:txBody>
      </p:sp>
      <p:sp>
        <p:nvSpPr>
          <p:cNvPr id="3" name="Subtitle 2"/>
          <p:cNvSpPr>
            <a:spLocks noGrp="1"/>
          </p:cNvSpPr>
          <p:nvPr>
            <p:ph type="subTitle" idx="1"/>
          </p:nvPr>
        </p:nvSpPr>
        <p:spPr>
          <a:xfrm>
            <a:off x="1459230" y="4133851"/>
            <a:ext cx="6809740" cy="1865313"/>
          </a:xfrm>
        </p:spPr>
        <p:txBody>
          <a:bodyPr/>
          <a:lstStyle>
            <a:lvl1pPr marL="0" indent="0" algn="ctr">
              <a:buNone/>
              <a:defRPr/>
            </a:lvl1pPr>
            <a:lvl2pPr marL="583707" indent="0" algn="ctr">
              <a:buNone/>
              <a:defRPr/>
            </a:lvl2pPr>
            <a:lvl3pPr marL="1167414" indent="0" algn="ctr">
              <a:buNone/>
              <a:defRPr/>
            </a:lvl3pPr>
            <a:lvl4pPr marL="1751122" indent="0" algn="ctr">
              <a:buNone/>
              <a:defRPr/>
            </a:lvl4pPr>
            <a:lvl5pPr marL="2334829" indent="0" algn="ctr">
              <a:buNone/>
              <a:defRPr/>
            </a:lvl5pPr>
            <a:lvl6pPr marL="2918536" indent="0" algn="ctr">
              <a:buNone/>
              <a:defRPr/>
            </a:lvl6pPr>
            <a:lvl7pPr marL="3502243" indent="0" algn="ctr">
              <a:buNone/>
              <a:defRPr/>
            </a:lvl7pPr>
            <a:lvl8pPr marL="4085951" indent="0" algn="ctr">
              <a:buNone/>
              <a:defRPr/>
            </a:lvl8pPr>
            <a:lvl9pPr marL="4669658" indent="0" algn="ctr">
              <a:buNone/>
              <a:defRPr/>
            </a:lvl9pPr>
          </a:lstStyle>
          <a:p>
            <a:r>
              <a:rPr lang="en-US"/>
              <a:t>Click to edit Master subtitle style</a:t>
            </a:r>
            <a:endParaRPr lang="en-GB"/>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FE554EDF-108A-4DF2-939E-ECBEE193E67E}" type="slidenum">
              <a:rPr lang="en-GB" altLang="en-US"/>
              <a:pPr>
                <a:defRPr/>
              </a:pPr>
              <a:t>‹#›</a:t>
            </a:fld>
            <a:endParaRPr lang="en-GB" altLang="en-US"/>
          </a:p>
        </p:txBody>
      </p:sp>
    </p:spTree>
    <p:extLst>
      <p:ext uri="{BB962C8B-B14F-4D97-AF65-F5344CB8AC3E}">
        <p14:creationId xmlns:p14="http://schemas.microsoft.com/office/powerpoint/2010/main" val="203044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45FEF1FC-4A42-4AB1-8BB7-3EEA99049201}" type="slidenum">
              <a:rPr lang="en-GB" altLang="en-US"/>
              <a:pPr>
                <a:defRPr/>
              </a:pPr>
              <a:t>‹#›</a:t>
            </a:fld>
            <a:endParaRPr lang="en-GB" altLang="en-US"/>
          </a:p>
        </p:txBody>
      </p:sp>
    </p:spTree>
    <p:extLst>
      <p:ext uri="{BB962C8B-B14F-4D97-AF65-F5344CB8AC3E}">
        <p14:creationId xmlns:p14="http://schemas.microsoft.com/office/powerpoint/2010/main" val="919051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2945" y="292101"/>
            <a:ext cx="2188845" cy="62261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86410" y="292101"/>
            <a:ext cx="6371971" cy="6226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46523C2C-F8EE-46A8-A10D-202F46DC4D04}" type="slidenum">
              <a:rPr lang="en-GB" altLang="en-US"/>
              <a:pPr>
                <a:defRPr/>
              </a:pPr>
              <a:t>‹#›</a:t>
            </a:fld>
            <a:endParaRPr lang="en-GB" altLang="en-US"/>
          </a:p>
        </p:txBody>
      </p:sp>
    </p:spTree>
    <p:extLst>
      <p:ext uri="{BB962C8B-B14F-4D97-AF65-F5344CB8AC3E}">
        <p14:creationId xmlns:p14="http://schemas.microsoft.com/office/powerpoint/2010/main" val="428261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BCF53CED-DB74-4274-BA81-4E4D0A95D341}" type="slidenum">
              <a:rPr lang="en-GB" altLang="en-US"/>
              <a:pPr>
                <a:defRPr/>
              </a:pPr>
              <a:t>‹#›</a:t>
            </a:fld>
            <a:endParaRPr lang="en-GB" altLang="en-US"/>
          </a:p>
        </p:txBody>
      </p:sp>
    </p:spTree>
    <p:extLst>
      <p:ext uri="{BB962C8B-B14F-4D97-AF65-F5344CB8AC3E}">
        <p14:creationId xmlns:p14="http://schemas.microsoft.com/office/powerpoint/2010/main" val="1381422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8123" y="4687889"/>
            <a:ext cx="8268970" cy="1449387"/>
          </a:xfrm>
        </p:spPr>
        <p:txBody>
          <a:bodyPr anchor="t"/>
          <a:lstStyle>
            <a:lvl1pPr algn="l">
              <a:defRPr sz="5107" b="1" cap="all"/>
            </a:lvl1pPr>
          </a:lstStyle>
          <a:p>
            <a:r>
              <a:rPr lang="en-US"/>
              <a:t>Click to edit Master title style</a:t>
            </a:r>
            <a:endParaRPr lang="en-GB"/>
          </a:p>
        </p:txBody>
      </p:sp>
      <p:sp>
        <p:nvSpPr>
          <p:cNvPr id="3" name="Text Placeholder 2"/>
          <p:cNvSpPr>
            <a:spLocks noGrp="1"/>
          </p:cNvSpPr>
          <p:nvPr>
            <p:ph type="body" idx="1"/>
          </p:nvPr>
        </p:nvSpPr>
        <p:spPr>
          <a:xfrm>
            <a:off x="768123" y="3092450"/>
            <a:ext cx="8268970" cy="1595438"/>
          </a:xfrm>
        </p:spPr>
        <p:txBody>
          <a:bodyPr anchor="b"/>
          <a:lstStyle>
            <a:lvl1pPr marL="0" indent="0">
              <a:buNone/>
              <a:defRPr sz="2553"/>
            </a:lvl1pPr>
            <a:lvl2pPr marL="583707" indent="0">
              <a:buNone/>
              <a:defRPr sz="2298"/>
            </a:lvl2pPr>
            <a:lvl3pPr marL="1167414" indent="0">
              <a:buNone/>
              <a:defRPr sz="2043"/>
            </a:lvl3pPr>
            <a:lvl4pPr marL="1751122" indent="0">
              <a:buNone/>
              <a:defRPr sz="1787"/>
            </a:lvl4pPr>
            <a:lvl5pPr marL="2334829" indent="0">
              <a:buNone/>
              <a:defRPr sz="1787"/>
            </a:lvl5pPr>
            <a:lvl6pPr marL="2918536" indent="0">
              <a:buNone/>
              <a:defRPr sz="1787"/>
            </a:lvl6pPr>
            <a:lvl7pPr marL="3502243" indent="0">
              <a:buNone/>
              <a:defRPr sz="1787"/>
            </a:lvl7pPr>
            <a:lvl8pPr marL="4085951" indent="0">
              <a:buNone/>
              <a:defRPr sz="1787"/>
            </a:lvl8pPr>
            <a:lvl9pPr marL="4669658" indent="0">
              <a:buNone/>
              <a:defRPr sz="1787"/>
            </a:lvl9pPr>
          </a:lstStyle>
          <a:p>
            <a:pPr lvl="0"/>
            <a:r>
              <a:rPr lang="en-US"/>
              <a:t>Click to edit Master text styles</a:t>
            </a:r>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6E6610D3-0DFE-4FEE-9A4C-B7DB1C16F093}" type="slidenum">
              <a:rPr lang="en-GB" altLang="en-US"/>
              <a:pPr>
                <a:defRPr/>
              </a:pPr>
              <a:t>‹#›</a:t>
            </a:fld>
            <a:endParaRPr lang="en-GB" altLang="en-US"/>
          </a:p>
        </p:txBody>
      </p:sp>
    </p:spTree>
    <p:extLst>
      <p:ext uri="{BB962C8B-B14F-4D97-AF65-F5344CB8AC3E}">
        <p14:creationId xmlns:p14="http://schemas.microsoft.com/office/powerpoint/2010/main" val="2426476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86410" y="1701800"/>
            <a:ext cx="4280408" cy="4816475"/>
          </a:xfrm>
        </p:spPr>
        <p:txBody>
          <a:bodyPr/>
          <a:lstStyle>
            <a:lvl1pPr>
              <a:defRPr sz="3575"/>
            </a:lvl1pPr>
            <a:lvl2pPr>
              <a:defRPr sz="3064"/>
            </a:lvl2pPr>
            <a:lvl3pPr>
              <a:defRPr sz="2553"/>
            </a:lvl3pPr>
            <a:lvl4pPr>
              <a:defRPr sz="2298"/>
            </a:lvl4pPr>
            <a:lvl5pPr>
              <a:defRPr sz="2298"/>
            </a:lvl5pPr>
            <a:lvl6pPr>
              <a:defRPr sz="2298"/>
            </a:lvl6pPr>
            <a:lvl7pPr>
              <a:defRPr sz="2298"/>
            </a:lvl7pPr>
            <a:lvl8pPr>
              <a:defRPr sz="2298"/>
            </a:lvl8pPr>
            <a:lvl9pPr>
              <a:defRPr sz="22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61382" y="1701800"/>
            <a:ext cx="4280408" cy="4816475"/>
          </a:xfrm>
        </p:spPr>
        <p:txBody>
          <a:bodyPr/>
          <a:lstStyle>
            <a:lvl1pPr>
              <a:defRPr sz="3575"/>
            </a:lvl1pPr>
            <a:lvl2pPr>
              <a:defRPr sz="3064"/>
            </a:lvl2pPr>
            <a:lvl3pPr>
              <a:defRPr sz="2553"/>
            </a:lvl3pPr>
            <a:lvl4pPr>
              <a:defRPr sz="2298"/>
            </a:lvl4pPr>
            <a:lvl5pPr>
              <a:defRPr sz="2298"/>
            </a:lvl5pPr>
            <a:lvl6pPr>
              <a:defRPr sz="2298"/>
            </a:lvl6pPr>
            <a:lvl7pPr>
              <a:defRPr sz="2298"/>
            </a:lvl7pPr>
            <a:lvl8pPr>
              <a:defRPr sz="2298"/>
            </a:lvl8pPr>
            <a:lvl9pPr>
              <a:defRPr sz="22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p:cNvPr>
          <p:cNvSpPr>
            <a:spLocks noGrp="1" noChangeArrowheads="1"/>
          </p:cNvSpPr>
          <p:nvPr>
            <p:ph type="sldNum" sz="quarter" idx="12"/>
          </p:nvPr>
        </p:nvSpPr>
        <p:spPr>
          <a:ln/>
        </p:spPr>
        <p:txBody>
          <a:bodyPr/>
          <a:lstStyle>
            <a:lvl1pPr>
              <a:defRPr/>
            </a:lvl1pPr>
          </a:lstStyle>
          <a:p>
            <a:pPr>
              <a:defRPr/>
            </a:pPr>
            <a:fld id="{4EEDEDFE-598F-485D-962E-BC3D7E2898F0}" type="slidenum">
              <a:rPr lang="en-GB" altLang="en-US"/>
              <a:pPr>
                <a:defRPr/>
              </a:pPr>
              <a:t>‹#›</a:t>
            </a:fld>
            <a:endParaRPr lang="en-GB" altLang="en-US"/>
          </a:p>
        </p:txBody>
      </p:sp>
    </p:spTree>
    <p:extLst>
      <p:ext uri="{BB962C8B-B14F-4D97-AF65-F5344CB8AC3E}">
        <p14:creationId xmlns:p14="http://schemas.microsoft.com/office/powerpoint/2010/main" val="1086423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86410" y="1633539"/>
            <a:ext cx="4298649" cy="681037"/>
          </a:xfrm>
        </p:spPr>
        <p:txBody>
          <a:bodyPr anchor="b"/>
          <a:lstStyle>
            <a:lvl1pPr marL="0" indent="0">
              <a:buNone/>
              <a:defRPr sz="3064" b="1"/>
            </a:lvl1pPr>
            <a:lvl2pPr marL="583707" indent="0">
              <a:buNone/>
              <a:defRPr sz="2553" b="1"/>
            </a:lvl2pPr>
            <a:lvl3pPr marL="1167414" indent="0">
              <a:buNone/>
              <a:defRPr sz="2298" b="1"/>
            </a:lvl3pPr>
            <a:lvl4pPr marL="1751122" indent="0">
              <a:buNone/>
              <a:defRPr sz="2043" b="1"/>
            </a:lvl4pPr>
            <a:lvl5pPr marL="2334829" indent="0">
              <a:buNone/>
              <a:defRPr sz="2043" b="1"/>
            </a:lvl5pPr>
            <a:lvl6pPr marL="2918536" indent="0">
              <a:buNone/>
              <a:defRPr sz="2043" b="1"/>
            </a:lvl6pPr>
            <a:lvl7pPr marL="3502243" indent="0">
              <a:buNone/>
              <a:defRPr sz="2043" b="1"/>
            </a:lvl7pPr>
            <a:lvl8pPr marL="4085951" indent="0">
              <a:buNone/>
              <a:defRPr sz="2043" b="1"/>
            </a:lvl8pPr>
            <a:lvl9pPr marL="4669658" indent="0">
              <a:buNone/>
              <a:defRPr sz="2043" b="1"/>
            </a:lvl9pPr>
          </a:lstStyle>
          <a:p>
            <a:pPr lvl="0"/>
            <a:r>
              <a:rPr lang="en-US"/>
              <a:t>Click to edit Master text styles</a:t>
            </a:r>
          </a:p>
        </p:txBody>
      </p:sp>
      <p:sp>
        <p:nvSpPr>
          <p:cNvPr id="4" name="Content Placeholder 3"/>
          <p:cNvSpPr>
            <a:spLocks noGrp="1"/>
          </p:cNvSpPr>
          <p:nvPr>
            <p:ph sz="half" idx="2"/>
          </p:nvPr>
        </p:nvSpPr>
        <p:spPr>
          <a:xfrm>
            <a:off x="486410" y="2314575"/>
            <a:ext cx="4298649" cy="4203700"/>
          </a:xfrm>
        </p:spPr>
        <p:txBody>
          <a:bodyPr/>
          <a:lstStyle>
            <a:lvl1pPr>
              <a:defRPr sz="3064"/>
            </a:lvl1pPr>
            <a:lvl2pPr>
              <a:defRPr sz="2553"/>
            </a:lvl2pPr>
            <a:lvl3pPr>
              <a:defRPr sz="2298"/>
            </a:lvl3pPr>
            <a:lvl4pPr>
              <a:defRPr sz="2043"/>
            </a:lvl4pPr>
            <a:lvl5pPr>
              <a:defRPr sz="2043"/>
            </a:lvl5pPr>
            <a:lvl6pPr>
              <a:defRPr sz="2043"/>
            </a:lvl6pPr>
            <a:lvl7pPr>
              <a:defRPr sz="2043"/>
            </a:lvl7pPr>
            <a:lvl8pPr>
              <a:defRPr sz="2043"/>
            </a:lvl8pPr>
            <a:lvl9pPr>
              <a:defRPr sz="20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941116" y="1633539"/>
            <a:ext cx="4300675" cy="681037"/>
          </a:xfrm>
        </p:spPr>
        <p:txBody>
          <a:bodyPr anchor="b"/>
          <a:lstStyle>
            <a:lvl1pPr marL="0" indent="0">
              <a:buNone/>
              <a:defRPr sz="3064" b="1"/>
            </a:lvl1pPr>
            <a:lvl2pPr marL="583707" indent="0">
              <a:buNone/>
              <a:defRPr sz="2553" b="1"/>
            </a:lvl2pPr>
            <a:lvl3pPr marL="1167414" indent="0">
              <a:buNone/>
              <a:defRPr sz="2298" b="1"/>
            </a:lvl3pPr>
            <a:lvl4pPr marL="1751122" indent="0">
              <a:buNone/>
              <a:defRPr sz="2043" b="1"/>
            </a:lvl4pPr>
            <a:lvl5pPr marL="2334829" indent="0">
              <a:buNone/>
              <a:defRPr sz="2043" b="1"/>
            </a:lvl5pPr>
            <a:lvl6pPr marL="2918536" indent="0">
              <a:buNone/>
              <a:defRPr sz="2043" b="1"/>
            </a:lvl6pPr>
            <a:lvl7pPr marL="3502243" indent="0">
              <a:buNone/>
              <a:defRPr sz="2043" b="1"/>
            </a:lvl7pPr>
            <a:lvl8pPr marL="4085951" indent="0">
              <a:buNone/>
              <a:defRPr sz="2043" b="1"/>
            </a:lvl8pPr>
            <a:lvl9pPr marL="4669658" indent="0">
              <a:buNone/>
              <a:defRPr sz="2043" b="1"/>
            </a:lvl9pPr>
          </a:lstStyle>
          <a:p>
            <a:pPr lvl="0"/>
            <a:r>
              <a:rPr lang="en-US"/>
              <a:t>Click to edit Master text styles</a:t>
            </a:r>
          </a:p>
        </p:txBody>
      </p:sp>
      <p:sp>
        <p:nvSpPr>
          <p:cNvPr id="6" name="Content Placeholder 5"/>
          <p:cNvSpPr>
            <a:spLocks noGrp="1"/>
          </p:cNvSpPr>
          <p:nvPr>
            <p:ph sz="quarter" idx="4"/>
          </p:nvPr>
        </p:nvSpPr>
        <p:spPr>
          <a:xfrm>
            <a:off x="4941116" y="2314575"/>
            <a:ext cx="4300675" cy="4203700"/>
          </a:xfrm>
        </p:spPr>
        <p:txBody>
          <a:bodyPr/>
          <a:lstStyle>
            <a:lvl1pPr>
              <a:defRPr sz="3064"/>
            </a:lvl1pPr>
            <a:lvl2pPr>
              <a:defRPr sz="2553"/>
            </a:lvl2pPr>
            <a:lvl3pPr>
              <a:defRPr sz="2298"/>
            </a:lvl3pPr>
            <a:lvl4pPr>
              <a:defRPr sz="2043"/>
            </a:lvl4pPr>
            <a:lvl5pPr>
              <a:defRPr sz="2043"/>
            </a:lvl5pPr>
            <a:lvl6pPr>
              <a:defRPr sz="2043"/>
            </a:lvl6pPr>
            <a:lvl7pPr>
              <a:defRPr sz="2043"/>
            </a:lvl7pPr>
            <a:lvl8pPr>
              <a:defRPr sz="2043"/>
            </a:lvl8pPr>
            <a:lvl9pPr>
              <a:defRPr sz="20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p:cNvPr>
          <p:cNvSpPr>
            <a:spLocks noGrp="1" noChangeArrowheads="1"/>
          </p:cNvSpPr>
          <p:nvPr>
            <p:ph type="sldNum" sz="quarter" idx="12"/>
          </p:nvPr>
        </p:nvSpPr>
        <p:spPr>
          <a:ln/>
        </p:spPr>
        <p:txBody>
          <a:bodyPr/>
          <a:lstStyle>
            <a:lvl1pPr>
              <a:defRPr/>
            </a:lvl1pPr>
          </a:lstStyle>
          <a:p>
            <a:pPr>
              <a:defRPr/>
            </a:pPr>
            <a:fld id="{34FA6E47-6660-4970-BF81-112A71181C37}" type="slidenum">
              <a:rPr lang="en-GB" altLang="en-US"/>
              <a:pPr>
                <a:defRPr/>
              </a:pPr>
              <a:t>‹#›</a:t>
            </a:fld>
            <a:endParaRPr lang="en-GB" altLang="en-US"/>
          </a:p>
        </p:txBody>
      </p:sp>
    </p:spTree>
    <p:extLst>
      <p:ext uri="{BB962C8B-B14F-4D97-AF65-F5344CB8AC3E}">
        <p14:creationId xmlns:p14="http://schemas.microsoft.com/office/powerpoint/2010/main" val="2054992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p:cNvPr>
          <p:cNvSpPr>
            <a:spLocks noGrp="1" noChangeArrowheads="1"/>
          </p:cNvSpPr>
          <p:nvPr>
            <p:ph type="sldNum" sz="quarter" idx="12"/>
          </p:nvPr>
        </p:nvSpPr>
        <p:spPr>
          <a:ln/>
        </p:spPr>
        <p:txBody>
          <a:bodyPr/>
          <a:lstStyle>
            <a:lvl1pPr>
              <a:defRPr/>
            </a:lvl1pPr>
          </a:lstStyle>
          <a:p>
            <a:pPr>
              <a:defRPr/>
            </a:pPr>
            <a:fld id="{57191D8D-A33D-410B-8C45-934779FA9C45}" type="slidenum">
              <a:rPr lang="en-GB" altLang="en-US"/>
              <a:pPr>
                <a:defRPr/>
              </a:pPr>
              <a:t>‹#›</a:t>
            </a:fld>
            <a:endParaRPr lang="en-GB" altLang="en-US"/>
          </a:p>
        </p:txBody>
      </p:sp>
    </p:spTree>
    <p:extLst>
      <p:ext uri="{BB962C8B-B14F-4D97-AF65-F5344CB8AC3E}">
        <p14:creationId xmlns:p14="http://schemas.microsoft.com/office/powerpoint/2010/main" val="1378001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p:cNvPr>
          <p:cNvSpPr>
            <a:spLocks noGrp="1" noChangeArrowheads="1"/>
          </p:cNvSpPr>
          <p:nvPr>
            <p:ph type="sldNum" sz="quarter" idx="12"/>
          </p:nvPr>
        </p:nvSpPr>
        <p:spPr>
          <a:ln/>
        </p:spPr>
        <p:txBody>
          <a:bodyPr/>
          <a:lstStyle>
            <a:lvl1pPr>
              <a:defRPr/>
            </a:lvl1pPr>
          </a:lstStyle>
          <a:p>
            <a:pPr>
              <a:defRPr/>
            </a:pPr>
            <a:fld id="{1285C0C3-B9AF-4FBA-B4B3-4C4741D4C3FA}" type="slidenum">
              <a:rPr lang="en-GB" altLang="en-US"/>
              <a:pPr>
                <a:defRPr/>
              </a:pPr>
              <a:t>‹#›</a:t>
            </a:fld>
            <a:endParaRPr lang="en-GB" altLang="en-US"/>
          </a:p>
        </p:txBody>
      </p:sp>
    </p:spTree>
    <p:extLst>
      <p:ext uri="{BB962C8B-B14F-4D97-AF65-F5344CB8AC3E}">
        <p14:creationId xmlns:p14="http://schemas.microsoft.com/office/powerpoint/2010/main" val="2888305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411" y="290513"/>
            <a:ext cx="3200173" cy="1236662"/>
          </a:xfrm>
        </p:spPr>
        <p:txBody>
          <a:bodyPr anchor="b"/>
          <a:lstStyle>
            <a:lvl1pPr algn="l">
              <a:defRPr sz="2553" b="1"/>
            </a:lvl1pPr>
          </a:lstStyle>
          <a:p>
            <a:r>
              <a:rPr lang="en-US"/>
              <a:t>Click to edit Master title style</a:t>
            </a:r>
            <a:endParaRPr lang="en-GB"/>
          </a:p>
        </p:txBody>
      </p:sp>
      <p:sp>
        <p:nvSpPr>
          <p:cNvPr id="3" name="Content Placeholder 2"/>
          <p:cNvSpPr>
            <a:spLocks noGrp="1"/>
          </p:cNvSpPr>
          <p:nvPr>
            <p:ph idx="1"/>
          </p:nvPr>
        </p:nvSpPr>
        <p:spPr>
          <a:xfrm>
            <a:off x="3804132" y="290513"/>
            <a:ext cx="5437658" cy="6227762"/>
          </a:xfrm>
        </p:spPr>
        <p:txBody>
          <a:bodyPr/>
          <a:lstStyle>
            <a:lvl1pPr>
              <a:defRPr sz="4085"/>
            </a:lvl1pPr>
            <a:lvl2pPr>
              <a:defRPr sz="3575"/>
            </a:lvl2pPr>
            <a:lvl3pPr>
              <a:defRPr sz="3064"/>
            </a:lvl3pPr>
            <a:lvl4pPr>
              <a:defRPr sz="2553"/>
            </a:lvl4pPr>
            <a:lvl5pPr>
              <a:defRPr sz="2553"/>
            </a:lvl5pPr>
            <a:lvl6pPr>
              <a:defRPr sz="2553"/>
            </a:lvl6pPr>
            <a:lvl7pPr>
              <a:defRPr sz="2553"/>
            </a:lvl7pPr>
            <a:lvl8pPr>
              <a:defRPr sz="2553"/>
            </a:lvl8pPr>
            <a:lvl9pPr>
              <a:defRPr sz="25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86411" y="1527175"/>
            <a:ext cx="3200173" cy="4991100"/>
          </a:xfrm>
        </p:spPr>
        <p:txBody>
          <a:bodyPr/>
          <a:lstStyle>
            <a:lvl1pPr marL="0" indent="0">
              <a:buNone/>
              <a:defRPr sz="1787"/>
            </a:lvl1pPr>
            <a:lvl2pPr marL="583707" indent="0">
              <a:buNone/>
              <a:defRPr sz="1532"/>
            </a:lvl2pPr>
            <a:lvl3pPr marL="1167414" indent="0">
              <a:buNone/>
              <a:defRPr sz="1277"/>
            </a:lvl3pPr>
            <a:lvl4pPr marL="1751122" indent="0">
              <a:buNone/>
              <a:defRPr sz="1149"/>
            </a:lvl4pPr>
            <a:lvl5pPr marL="2334829" indent="0">
              <a:buNone/>
              <a:defRPr sz="1149"/>
            </a:lvl5pPr>
            <a:lvl6pPr marL="2918536" indent="0">
              <a:buNone/>
              <a:defRPr sz="1149"/>
            </a:lvl6pPr>
            <a:lvl7pPr marL="3502243" indent="0">
              <a:buNone/>
              <a:defRPr sz="1149"/>
            </a:lvl7pPr>
            <a:lvl8pPr marL="4085951" indent="0">
              <a:buNone/>
              <a:defRPr sz="1149"/>
            </a:lvl8pPr>
            <a:lvl9pPr marL="4669658" indent="0">
              <a:buNone/>
              <a:defRPr sz="1149"/>
            </a:lvl9pPr>
          </a:lstStyle>
          <a:p>
            <a:pPr lvl="0"/>
            <a:r>
              <a:rPr lang="en-US"/>
              <a:t>Click to edit Master text styles</a:t>
            </a:r>
          </a:p>
        </p:txBody>
      </p:sp>
      <p:sp>
        <p:nvSpPr>
          <p:cNvPr id="5" name="Rectangle 4">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p:cNvPr>
          <p:cNvSpPr>
            <a:spLocks noGrp="1" noChangeArrowheads="1"/>
          </p:cNvSpPr>
          <p:nvPr>
            <p:ph type="sldNum" sz="quarter" idx="12"/>
          </p:nvPr>
        </p:nvSpPr>
        <p:spPr>
          <a:ln/>
        </p:spPr>
        <p:txBody>
          <a:bodyPr/>
          <a:lstStyle>
            <a:lvl1pPr>
              <a:defRPr/>
            </a:lvl1pPr>
          </a:lstStyle>
          <a:p>
            <a:pPr>
              <a:defRPr/>
            </a:pPr>
            <a:fld id="{598042E0-8EFB-44F4-87B3-BEEF35FDD412}" type="slidenum">
              <a:rPr lang="en-GB" altLang="en-US"/>
              <a:pPr>
                <a:defRPr/>
              </a:pPr>
              <a:t>‹#›</a:t>
            </a:fld>
            <a:endParaRPr lang="en-GB" altLang="en-US"/>
          </a:p>
        </p:txBody>
      </p:sp>
    </p:spTree>
    <p:extLst>
      <p:ext uri="{BB962C8B-B14F-4D97-AF65-F5344CB8AC3E}">
        <p14:creationId xmlns:p14="http://schemas.microsoft.com/office/powerpoint/2010/main" val="717392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07133" y="5106988"/>
            <a:ext cx="5836920" cy="603250"/>
          </a:xfrm>
        </p:spPr>
        <p:txBody>
          <a:bodyPr anchor="b"/>
          <a:lstStyle>
            <a:lvl1pPr algn="l">
              <a:defRPr sz="2553" b="1"/>
            </a:lvl1pPr>
          </a:lstStyle>
          <a:p>
            <a:r>
              <a:rPr lang="en-US"/>
              <a:t>Click to edit Master title style</a:t>
            </a:r>
            <a:endParaRPr lang="en-GB"/>
          </a:p>
        </p:txBody>
      </p:sp>
      <p:sp>
        <p:nvSpPr>
          <p:cNvPr id="3" name="Picture Placeholder 2"/>
          <p:cNvSpPr>
            <a:spLocks noGrp="1"/>
          </p:cNvSpPr>
          <p:nvPr>
            <p:ph type="pic" idx="1"/>
          </p:nvPr>
        </p:nvSpPr>
        <p:spPr>
          <a:xfrm>
            <a:off x="1907133" y="652464"/>
            <a:ext cx="5836920" cy="4376737"/>
          </a:xfrm>
        </p:spPr>
        <p:txBody>
          <a:bodyPr/>
          <a:lstStyle>
            <a:lvl1pPr marL="0" indent="0">
              <a:buNone/>
              <a:defRPr sz="4085"/>
            </a:lvl1pPr>
            <a:lvl2pPr marL="583707" indent="0">
              <a:buNone/>
              <a:defRPr sz="3575"/>
            </a:lvl2pPr>
            <a:lvl3pPr marL="1167414" indent="0">
              <a:buNone/>
              <a:defRPr sz="3064"/>
            </a:lvl3pPr>
            <a:lvl4pPr marL="1751122" indent="0">
              <a:buNone/>
              <a:defRPr sz="2553"/>
            </a:lvl4pPr>
            <a:lvl5pPr marL="2334829" indent="0">
              <a:buNone/>
              <a:defRPr sz="2553"/>
            </a:lvl5pPr>
            <a:lvl6pPr marL="2918536" indent="0">
              <a:buNone/>
              <a:defRPr sz="2553"/>
            </a:lvl6pPr>
            <a:lvl7pPr marL="3502243" indent="0">
              <a:buNone/>
              <a:defRPr sz="2553"/>
            </a:lvl7pPr>
            <a:lvl8pPr marL="4085951" indent="0">
              <a:buNone/>
              <a:defRPr sz="2553"/>
            </a:lvl8pPr>
            <a:lvl9pPr marL="4669658" indent="0">
              <a:buNone/>
              <a:defRPr sz="2553"/>
            </a:lvl9pPr>
          </a:lstStyle>
          <a:p>
            <a:pPr lvl="0"/>
            <a:endParaRPr lang="en-GB" noProof="0"/>
          </a:p>
        </p:txBody>
      </p:sp>
      <p:sp>
        <p:nvSpPr>
          <p:cNvPr id="4" name="Text Placeholder 3"/>
          <p:cNvSpPr>
            <a:spLocks noGrp="1"/>
          </p:cNvSpPr>
          <p:nvPr>
            <p:ph type="body" sz="half" idx="2"/>
          </p:nvPr>
        </p:nvSpPr>
        <p:spPr>
          <a:xfrm>
            <a:off x="1907133" y="5710238"/>
            <a:ext cx="5836920" cy="855662"/>
          </a:xfrm>
        </p:spPr>
        <p:txBody>
          <a:bodyPr/>
          <a:lstStyle>
            <a:lvl1pPr marL="0" indent="0">
              <a:buNone/>
              <a:defRPr sz="1787"/>
            </a:lvl1pPr>
            <a:lvl2pPr marL="583707" indent="0">
              <a:buNone/>
              <a:defRPr sz="1532"/>
            </a:lvl2pPr>
            <a:lvl3pPr marL="1167414" indent="0">
              <a:buNone/>
              <a:defRPr sz="1277"/>
            </a:lvl3pPr>
            <a:lvl4pPr marL="1751122" indent="0">
              <a:buNone/>
              <a:defRPr sz="1149"/>
            </a:lvl4pPr>
            <a:lvl5pPr marL="2334829" indent="0">
              <a:buNone/>
              <a:defRPr sz="1149"/>
            </a:lvl5pPr>
            <a:lvl6pPr marL="2918536" indent="0">
              <a:buNone/>
              <a:defRPr sz="1149"/>
            </a:lvl6pPr>
            <a:lvl7pPr marL="3502243" indent="0">
              <a:buNone/>
              <a:defRPr sz="1149"/>
            </a:lvl7pPr>
            <a:lvl8pPr marL="4085951" indent="0">
              <a:buNone/>
              <a:defRPr sz="1149"/>
            </a:lvl8pPr>
            <a:lvl9pPr marL="4669658" indent="0">
              <a:buNone/>
              <a:defRPr sz="1149"/>
            </a:lvl9pPr>
          </a:lstStyle>
          <a:p>
            <a:pPr lvl="0"/>
            <a:r>
              <a:rPr lang="en-US"/>
              <a:t>Click to edit Master text styles</a:t>
            </a:r>
          </a:p>
        </p:txBody>
      </p:sp>
      <p:sp>
        <p:nvSpPr>
          <p:cNvPr id="5" name="Rectangle 4">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p:cNvPr>
          <p:cNvSpPr>
            <a:spLocks noGrp="1" noChangeArrowheads="1"/>
          </p:cNvSpPr>
          <p:nvPr>
            <p:ph type="sldNum" sz="quarter" idx="12"/>
          </p:nvPr>
        </p:nvSpPr>
        <p:spPr>
          <a:ln/>
        </p:spPr>
        <p:txBody>
          <a:bodyPr/>
          <a:lstStyle>
            <a:lvl1pPr>
              <a:defRPr/>
            </a:lvl1pPr>
          </a:lstStyle>
          <a:p>
            <a:pPr>
              <a:defRPr/>
            </a:pPr>
            <a:fld id="{3E0674D5-5AEE-4339-A44F-27D3A5E658E8}" type="slidenum">
              <a:rPr lang="en-GB" altLang="en-US"/>
              <a:pPr>
                <a:defRPr/>
              </a:pPr>
              <a:t>‹#›</a:t>
            </a:fld>
            <a:endParaRPr lang="en-GB" altLang="en-US"/>
          </a:p>
        </p:txBody>
      </p:sp>
    </p:spTree>
    <p:extLst>
      <p:ext uri="{BB962C8B-B14F-4D97-AF65-F5344CB8AC3E}">
        <p14:creationId xmlns:p14="http://schemas.microsoft.com/office/powerpoint/2010/main" val="699934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CFDFE"/>
            </a:gs>
            <a:gs pos="33000">
              <a:srgbClr val="8AC6CD"/>
            </a:gs>
            <a:gs pos="83000">
              <a:srgbClr val="E0F1F2"/>
            </a:gs>
            <a:gs pos="100000">
              <a:srgbClr val="EBF6F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86410" y="292101"/>
            <a:ext cx="875538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86410" y="1701800"/>
            <a:ext cx="8755380"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8C10D297-1A89-4AD6-869D-0AFEC71B0FB7}"/>
              </a:ext>
            </a:extLst>
          </p:cNvPr>
          <p:cNvSpPr>
            <a:spLocks noGrp="1" noChangeArrowheads="1"/>
          </p:cNvSpPr>
          <p:nvPr>
            <p:ph type="dt" sz="half" idx="2"/>
          </p:nvPr>
        </p:nvSpPr>
        <p:spPr bwMode="auto">
          <a:xfrm>
            <a:off x="486410" y="6643688"/>
            <a:ext cx="2269913" cy="508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787">
                <a:latin typeface="Arial" charset="0"/>
                <a:cs typeface="Arial" charset="0"/>
              </a:defRPr>
            </a:lvl1pPr>
          </a:lstStyle>
          <a:p>
            <a:pPr>
              <a:defRPr/>
            </a:pPr>
            <a:endParaRPr lang="en-GB"/>
          </a:p>
        </p:txBody>
      </p:sp>
      <p:sp>
        <p:nvSpPr>
          <p:cNvPr id="1029" name="Rectangle 5">
            <a:extLst>
              <a:ext uri="{FF2B5EF4-FFF2-40B4-BE49-F238E27FC236}">
                <a16:creationId xmlns:a16="http://schemas.microsoft.com/office/drawing/2014/main" id="{1B92D370-0469-4DEF-A6C0-902F70B0056E}"/>
              </a:ext>
            </a:extLst>
          </p:cNvPr>
          <p:cNvSpPr>
            <a:spLocks noGrp="1" noChangeArrowheads="1"/>
          </p:cNvSpPr>
          <p:nvPr>
            <p:ph type="ftr" sz="quarter" idx="3"/>
          </p:nvPr>
        </p:nvSpPr>
        <p:spPr bwMode="auto">
          <a:xfrm>
            <a:off x="3323802" y="6643688"/>
            <a:ext cx="3080597" cy="508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787">
                <a:latin typeface="Arial" charset="0"/>
                <a:cs typeface="Arial" charset="0"/>
              </a:defRPr>
            </a:lvl1pPr>
          </a:lstStyle>
          <a:p>
            <a:pPr>
              <a:defRPr/>
            </a:pPr>
            <a:endParaRPr lang="en-GB"/>
          </a:p>
        </p:txBody>
      </p:sp>
      <p:sp>
        <p:nvSpPr>
          <p:cNvPr id="1030" name="Rectangle 6">
            <a:extLst>
              <a:ext uri="{FF2B5EF4-FFF2-40B4-BE49-F238E27FC236}">
                <a16:creationId xmlns:a16="http://schemas.microsoft.com/office/drawing/2014/main" id="{24FAB3DA-C556-4AC2-997D-D2796142A706}"/>
              </a:ext>
            </a:extLst>
          </p:cNvPr>
          <p:cNvSpPr>
            <a:spLocks noGrp="1" noChangeArrowheads="1"/>
          </p:cNvSpPr>
          <p:nvPr>
            <p:ph type="sldNum" sz="quarter" idx="4"/>
          </p:nvPr>
        </p:nvSpPr>
        <p:spPr bwMode="auto">
          <a:xfrm>
            <a:off x="6971877" y="6643688"/>
            <a:ext cx="2269913" cy="508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787"/>
            </a:lvl1pPr>
          </a:lstStyle>
          <a:p>
            <a:pPr>
              <a:defRPr/>
            </a:pPr>
            <a:fld id="{BA62F474-B4DF-46B9-8F94-3781EF295E77}"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5617">
          <a:solidFill>
            <a:schemeClr val="tx2"/>
          </a:solidFill>
          <a:latin typeface="+mj-lt"/>
          <a:ea typeface="+mj-ea"/>
          <a:cs typeface="+mj-cs"/>
        </a:defRPr>
      </a:lvl1pPr>
      <a:lvl2pPr algn="ctr" rtl="0" eaLnBrk="0" fontAlgn="base" hangingPunct="0">
        <a:spcBef>
          <a:spcPct val="0"/>
        </a:spcBef>
        <a:spcAft>
          <a:spcPct val="0"/>
        </a:spcAft>
        <a:defRPr sz="5617">
          <a:solidFill>
            <a:schemeClr val="tx2"/>
          </a:solidFill>
          <a:latin typeface="Arial" charset="0"/>
          <a:cs typeface="Arial" charset="0"/>
        </a:defRPr>
      </a:lvl2pPr>
      <a:lvl3pPr algn="ctr" rtl="0" eaLnBrk="0" fontAlgn="base" hangingPunct="0">
        <a:spcBef>
          <a:spcPct val="0"/>
        </a:spcBef>
        <a:spcAft>
          <a:spcPct val="0"/>
        </a:spcAft>
        <a:defRPr sz="5617">
          <a:solidFill>
            <a:schemeClr val="tx2"/>
          </a:solidFill>
          <a:latin typeface="Arial" charset="0"/>
          <a:cs typeface="Arial" charset="0"/>
        </a:defRPr>
      </a:lvl3pPr>
      <a:lvl4pPr algn="ctr" rtl="0" eaLnBrk="0" fontAlgn="base" hangingPunct="0">
        <a:spcBef>
          <a:spcPct val="0"/>
        </a:spcBef>
        <a:spcAft>
          <a:spcPct val="0"/>
        </a:spcAft>
        <a:defRPr sz="5617">
          <a:solidFill>
            <a:schemeClr val="tx2"/>
          </a:solidFill>
          <a:latin typeface="Arial" charset="0"/>
          <a:cs typeface="Arial" charset="0"/>
        </a:defRPr>
      </a:lvl4pPr>
      <a:lvl5pPr algn="ctr" rtl="0" eaLnBrk="0" fontAlgn="base" hangingPunct="0">
        <a:spcBef>
          <a:spcPct val="0"/>
        </a:spcBef>
        <a:spcAft>
          <a:spcPct val="0"/>
        </a:spcAft>
        <a:defRPr sz="5617">
          <a:solidFill>
            <a:schemeClr val="tx2"/>
          </a:solidFill>
          <a:latin typeface="Arial" charset="0"/>
          <a:cs typeface="Arial" charset="0"/>
        </a:defRPr>
      </a:lvl5pPr>
      <a:lvl6pPr marL="583707" algn="ctr" rtl="0" fontAlgn="base">
        <a:spcBef>
          <a:spcPct val="0"/>
        </a:spcBef>
        <a:spcAft>
          <a:spcPct val="0"/>
        </a:spcAft>
        <a:defRPr sz="5617">
          <a:solidFill>
            <a:schemeClr val="tx2"/>
          </a:solidFill>
          <a:latin typeface="Arial" charset="0"/>
          <a:cs typeface="Arial" charset="0"/>
        </a:defRPr>
      </a:lvl6pPr>
      <a:lvl7pPr marL="1167414" algn="ctr" rtl="0" fontAlgn="base">
        <a:spcBef>
          <a:spcPct val="0"/>
        </a:spcBef>
        <a:spcAft>
          <a:spcPct val="0"/>
        </a:spcAft>
        <a:defRPr sz="5617">
          <a:solidFill>
            <a:schemeClr val="tx2"/>
          </a:solidFill>
          <a:latin typeface="Arial" charset="0"/>
          <a:cs typeface="Arial" charset="0"/>
        </a:defRPr>
      </a:lvl7pPr>
      <a:lvl8pPr marL="1751122" algn="ctr" rtl="0" fontAlgn="base">
        <a:spcBef>
          <a:spcPct val="0"/>
        </a:spcBef>
        <a:spcAft>
          <a:spcPct val="0"/>
        </a:spcAft>
        <a:defRPr sz="5617">
          <a:solidFill>
            <a:schemeClr val="tx2"/>
          </a:solidFill>
          <a:latin typeface="Arial" charset="0"/>
          <a:cs typeface="Arial" charset="0"/>
        </a:defRPr>
      </a:lvl8pPr>
      <a:lvl9pPr marL="2334829" algn="ctr" rtl="0" fontAlgn="base">
        <a:spcBef>
          <a:spcPct val="0"/>
        </a:spcBef>
        <a:spcAft>
          <a:spcPct val="0"/>
        </a:spcAft>
        <a:defRPr sz="5617">
          <a:solidFill>
            <a:schemeClr val="tx2"/>
          </a:solidFill>
          <a:latin typeface="Arial" charset="0"/>
          <a:cs typeface="Arial" charset="0"/>
        </a:defRPr>
      </a:lvl9pPr>
    </p:titleStyle>
    <p:bodyStyle>
      <a:lvl1pPr marL="437780" indent="-437780" algn="l" rtl="0" eaLnBrk="0" fontAlgn="base" hangingPunct="0">
        <a:spcBef>
          <a:spcPct val="20000"/>
        </a:spcBef>
        <a:spcAft>
          <a:spcPct val="0"/>
        </a:spcAft>
        <a:buChar char="•"/>
        <a:defRPr sz="4085">
          <a:solidFill>
            <a:schemeClr val="tx1"/>
          </a:solidFill>
          <a:latin typeface="+mn-lt"/>
          <a:ea typeface="+mn-ea"/>
          <a:cs typeface="+mn-cs"/>
        </a:defRPr>
      </a:lvl1pPr>
      <a:lvl2pPr marL="948524" indent="-364817" algn="l" rtl="0" eaLnBrk="0" fontAlgn="base" hangingPunct="0">
        <a:spcBef>
          <a:spcPct val="20000"/>
        </a:spcBef>
        <a:spcAft>
          <a:spcPct val="0"/>
        </a:spcAft>
        <a:buChar char="–"/>
        <a:defRPr sz="3575">
          <a:solidFill>
            <a:schemeClr val="tx1"/>
          </a:solidFill>
          <a:latin typeface="+mn-lt"/>
          <a:cs typeface="+mn-cs"/>
        </a:defRPr>
      </a:lvl2pPr>
      <a:lvl3pPr marL="1459268" indent="-291854" algn="l" rtl="0" eaLnBrk="0" fontAlgn="base" hangingPunct="0">
        <a:spcBef>
          <a:spcPct val="20000"/>
        </a:spcBef>
        <a:spcAft>
          <a:spcPct val="0"/>
        </a:spcAft>
        <a:buChar char="•"/>
        <a:defRPr sz="3064">
          <a:solidFill>
            <a:schemeClr val="tx1"/>
          </a:solidFill>
          <a:latin typeface="+mn-lt"/>
          <a:cs typeface="+mn-cs"/>
        </a:defRPr>
      </a:lvl3pPr>
      <a:lvl4pPr marL="2042975" indent="-291854" algn="l" rtl="0" eaLnBrk="0" fontAlgn="base" hangingPunct="0">
        <a:spcBef>
          <a:spcPct val="20000"/>
        </a:spcBef>
        <a:spcAft>
          <a:spcPct val="0"/>
        </a:spcAft>
        <a:buChar char="–"/>
        <a:defRPr sz="2553">
          <a:solidFill>
            <a:schemeClr val="tx1"/>
          </a:solidFill>
          <a:latin typeface="+mn-lt"/>
          <a:cs typeface="+mn-cs"/>
        </a:defRPr>
      </a:lvl4pPr>
      <a:lvl5pPr marL="2626683" indent="-291854" algn="l" rtl="0" eaLnBrk="0" fontAlgn="base" hangingPunct="0">
        <a:spcBef>
          <a:spcPct val="20000"/>
        </a:spcBef>
        <a:spcAft>
          <a:spcPct val="0"/>
        </a:spcAft>
        <a:buChar char="»"/>
        <a:defRPr sz="2553">
          <a:solidFill>
            <a:schemeClr val="tx1"/>
          </a:solidFill>
          <a:latin typeface="+mn-lt"/>
          <a:cs typeface="+mn-cs"/>
        </a:defRPr>
      </a:lvl5pPr>
      <a:lvl6pPr marL="3210390" indent="-291854" algn="l" rtl="0" fontAlgn="base">
        <a:spcBef>
          <a:spcPct val="20000"/>
        </a:spcBef>
        <a:spcAft>
          <a:spcPct val="0"/>
        </a:spcAft>
        <a:buChar char="»"/>
        <a:defRPr sz="2553">
          <a:solidFill>
            <a:schemeClr val="tx1"/>
          </a:solidFill>
          <a:latin typeface="+mn-lt"/>
          <a:cs typeface="+mn-cs"/>
        </a:defRPr>
      </a:lvl6pPr>
      <a:lvl7pPr marL="3794097" indent="-291854" algn="l" rtl="0" fontAlgn="base">
        <a:spcBef>
          <a:spcPct val="20000"/>
        </a:spcBef>
        <a:spcAft>
          <a:spcPct val="0"/>
        </a:spcAft>
        <a:buChar char="»"/>
        <a:defRPr sz="2553">
          <a:solidFill>
            <a:schemeClr val="tx1"/>
          </a:solidFill>
          <a:latin typeface="+mn-lt"/>
          <a:cs typeface="+mn-cs"/>
        </a:defRPr>
      </a:lvl7pPr>
      <a:lvl8pPr marL="4377804" indent="-291854" algn="l" rtl="0" fontAlgn="base">
        <a:spcBef>
          <a:spcPct val="20000"/>
        </a:spcBef>
        <a:spcAft>
          <a:spcPct val="0"/>
        </a:spcAft>
        <a:buChar char="»"/>
        <a:defRPr sz="2553">
          <a:solidFill>
            <a:schemeClr val="tx1"/>
          </a:solidFill>
          <a:latin typeface="+mn-lt"/>
          <a:cs typeface="+mn-cs"/>
        </a:defRPr>
      </a:lvl8pPr>
      <a:lvl9pPr marL="4961512" indent="-291854" algn="l" rtl="0" fontAlgn="base">
        <a:spcBef>
          <a:spcPct val="20000"/>
        </a:spcBef>
        <a:spcAft>
          <a:spcPct val="0"/>
        </a:spcAft>
        <a:buChar char="»"/>
        <a:defRPr sz="2553">
          <a:solidFill>
            <a:schemeClr val="tx1"/>
          </a:solidFill>
          <a:latin typeface="+mn-lt"/>
          <a:cs typeface="+mn-cs"/>
        </a:defRPr>
      </a:lvl9pPr>
    </p:bodyStyle>
    <p:otherStyle>
      <a:defPPr>
        <a:defRPr lang="en-US"/>
      </a:defPPr>
      <a:lvl1pPr marL="0" algn="l" defTabSz="1167414" rtl="0" eaLnBrk="1" latinLnBrk="0" hangingPunct="1">
        <a:defRPr sz="2298" kern="1200">
          <a:solidFill>
            <a:schemeClr val="tx1"/>
          </a:solidFill>
          <a:latin typeface="+mn-lt"/>
          <a:ea typeface="+mn-ea"/>
          <a:cs typeface="+mn-cs"/>
        </a:defRPr>
      </a:lvl1pPr>
      <a:lvl2pPr marL="583707" algn="l" defTabSz="1167414" rtl="0" eaLnBrk="1" latinLnBrk="0" hangingPunct="1">
        <a:defRPr sz="2298" kern="1200">
          <a:solidFill>
            <a:schemeClr val="tx1"/>
          </a:solidFill>
          <a:latin typeface="+mn-lt"/>
          <a:ea typeface="+mn-ea"/>
          <a:cs typeface="+mn-cs"/>
        </a:defRPr>
      </a:lvl2pPr>
      <a:lvl3pPr marL="1167414" algn="l" defTabSz="1167414" rtl="0" eaLnBrk="1" latinLnBrk="0" hangingPunct="1">
        <a:defRPr sz="2298" kern="1200">
          <a:solidFill>
            <a:schemeClr val="tx1"/>
          </a:solidFill>
          <a:latin typeface="+mn-lt"/>
          <a:ea typeface="+mn-ea"/>
          <a:cs typeface="+mn-cs"/>
        </a:defRPr>
      </a:lvl3pPr>
      <a:lvl4pPr marL="1751122" algn="l" defTabSz="1167414" rtl="0" eaLnBrk="1" latinLnBrk="0" hangingPunct="1">
        <a:defRPr sz="2298" kern="1200">
          <a:solidFill>
            <a:schemeClr val="tx1"/>
          </a:solidFill>
          <a:latin typeface="+mn-lt"/>
          <a:ea typeface="+mn-ea"/>
          <a:cs typeface="+mn-cs"/>
        </a:defRPr>
      </a:lvl4pPr>
      <a:lvl5pPr marL="2334829" algn="l" defTabSz="1167414" rtl="0" eaLnBrk="1" latinLnBrk="0" hangingPunct="1">
        <a:defRPr sz="2298" kern="1200">
          <a:solidFill>
            <a:schemeClr val="tx1"/>
          </a:solidFill>
          <a:latin typeface="+mn-lt"/>
          <a:ea typeface="+mn-ea"/>
          <a:cs typeface="+mn-cs"/>
        </a:defRPr>
      </a:lvl5pPr>
      <a:lvl6pPr marL="2918536" algn="l" defTabSz="1167414" rtl="0" eaLnBrk="1" latinLnBrk="0" hangingPunct="1">
        <a:defRPr sz="2298" kern="1200">
          <a:solidFill>
            <a:schemeClr val="tx1"/>
          </a:solidFill>
          <a:latin typeface="+mn-lt"/>
          <a:ea typeface="+mn-ea"/>
          <a:cs typeface="+mn-cs"/>
        </a:defRPr>
      </a:lvl6pPr>
      <a:lvl7pPr marL="3502243" algn="l" defTabSz="1167414" rtl="0" eaLnBrk="1" latinLnBrk="0" hangingPunct="1">
        <a:defRPr sz="2298" kern="1200">
          <a:solidFill>
            <a:schemeClr val="tx1"/>
          </a:solidFill>
          <a:latin typeface="+mn-lt"/>
          <a:ea typeface="+mn-ea"/>
          <a:cs typeface="+mn-cs"/>
        </a:defRPr>
      </a:lvl7pPr>
      <a:lvl8pPr marL="4085951" algn="l" defTabSz="1167414" rtl="0" eaLnBrk="1" latinLnBrk="0" hangingPunct="1">
        <a:defRPr sz="2298" kern="1200">
          <a:solidFill>
            <a:schemeClr val="tx1"/>
          </a:solidFill>
          <a:latin typeface="+mn-lt"/>
          <a:ea typeface="+mn-ea"/>
          <a:cs typeface="+mn-cs"/>
        </a:defRPr>
      </a:lvl8pPr>
      <a:lvl9pPr marL="4669658" algn="l" defTabSz="1167414" rtl="0" eaLnBrk="1" latinLnBrk="0" hangingPunct="1">
        <a:defRPr sz="22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gNnVdlvodTQ"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hyperlink" Target="https://www.youtube.com/watch?v=SFOUrb-Jyq0" TargetMode="Externa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CE31D8-5CEB-4048-8D55-129D11BD6A93}"/>
              </a:ext>
            </a:extLst>
          </p:cNvPr>
          <p:cNvPicPr>
            <a:picLocks noChangeAspect="1"/>
          </p:cNvPicPr>
          <p:nvPr/>
        </p:nvPicPr>
        <p:blipFill rotWithShape="1">
          <a:blip r:embed="rId3"/>
          <a:srcRect l="13741" t="1004" r="4095" b="5729"/>
          <a:stretch/>
        </p:blipFill>
        <p:spPr>
          <a:xfrm>
            <a:off x="471611" y="1279069"/>
            <a:ext cx="5597338" cy="4235824"/>
          </a:xfrm>
          <a:prstGeom prst="rect">
            <a:avLst/>
          </a:prstGeom>
        </p:spPr>
      </p:pic>
      <p:sp>
        <p:nvSpPr>
          <p:cNvPr id="3077" name="Text Box 3"/>
          <p:cNvSpPr txBox="1">
            <a:spLocks noChangeArrowheads="1"/>
          </p:cNvSpPr>
          <p:nvPr/>
        </p:nvSpPr>
        <p:spPr bwMode="auto">
          <a:xfrm>
            <a:off x="255588" y="201851"/>
            <a:ext cx="9217024" cy="1077218"/>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b="1" dirty="0">
                <a:latin typeface="Comic Sans MS" panose="030F0702030302020204" pitchFamily="66" charset="0"/>
              </a:rPr>
              <a:t>Perseverance + procrastination: why is the ability to persevere an essential life skill?</a:t>
            </a:r>
            <a:endParaRPr lang="en-GB" altLang="en-US" dirty="0"/>
          </a:p>
        </p:txBody>
      </p:sp>
      <p:sp>
        <p:nvSpPr>
          <p:cNvPr id="5" name="TextBox 4">
            <a:extLst>
              <a:ext uri="{FF2B5EF4-FFF2-40B4-BE49-F238E27FC236}">
                <a16:creationId xmlns:a16="http://schemas.microsoft.com/office/drawing/2014/main" id="{6952FAB7-6CD7-4AB2-B4D3-F0FE00C40ED0}"/>
              </a:ext>
            </a:extLst>
          </p:cNvPr>
          <p:cNvSpPr txBox="1"/>
          <p:nvPr/>
        </p:nvSpPr>
        <p:spPr>
          <a:xfrm>
            <a:off x="5080124" y="1558134"/>
            <a:ext cx="4285957" cy="3416320"/>
          </a:xfrm>
          <a:prstGeom prst="rect">
            <a:avLst/>
          </a:prstGeom>
          <a:solidFill>
            <a:srgbClr val="F0FDA1"/>
          </a:solidFill>
        </p:spPr>
        <p:txBody>
          <a:bodyPr wrap="square" rtlCol="0">
            <a:spAutoFit/>
          </a:bodyPr>
          <a:lstStyle/>
          <a:p>
            <a:r>
              <a:rPr lang="en-GB" sz="2400" dirty="0">
                <a:solidFill>
                  <a:srgbClr val="7030A0"/>
                </a:solidFill>
                <a:latin typeface="Comic Sans MS" panose="030F0702030302020204" pitchFamily="66" charset="0"/>
              </a:rPr>
              <a:t>Jess is predicted excellent results this year in every subjects except Science. Her teacher has set extra physics homework but Jess can’t master the equations quickly and so has given up. She’s decided to tidy her room instead.</a:t>
            </a:r>
          </a:p>
        </p:txBody>
      </p:sp>
      <p:sp>
        <p:nvSpPr>
          <p:cNvPr id="4" name="TextBox 3">
            <a:extLst>
              <a:ext uri="{FF2B5EF4-FFF2-40B4-BE49-F238E27FC236}">
                <a16:creationId xmlns:a16="http://schemas.microsoft.com/office/drawing/2014/main" id="{C6A342C2-A041-487D-87F3-0877067C8815}"/>
              </a:ext>
            </a:extLst>
          </p:cNvPr>
          <p:cNvSpPr txBox="1"/>
          <p:nvPr/>
        </p:nvSpPr>
        <p:spPr>
          <a:xfrm>
            <a:off x="471611" y="5253519"/>
            <a:ext cx="8894469" cy="1569660"/>
          </a:xfrm>
          <a:prstGeom prst="rect">
            <a:avLst/>
          </a:prstGeom>
          <a:solidFill>
            <a:schemeClr val="bg1"/>
          </a:solidFill>
        </p:spPr>
        <p:txBody>
          <a:bodyPr wrap="square" rtlCol="0">
            <a:spAutoFit/>
          </a:bodyPr>
          <a:lstStyle/>
          <a:p>
            <a:r>
              <a:rPr lang="en-GB" sz="2400" b="1" dirty="0">
                <a:solidFill>
                  <a:srgbClr val="FF0000"/>
                </a:solidFill>
                <a:latin typeface="Comic Sans MS" panose="030F0702030302020204" pitchFamily="66" charset="0"/>
              </a:rPr>
              <a:t>Challenge: </a:t>
            </a:r>
            <a:r>
              <a:rPr lang="en-GB" sz="2400" dirty="0">
                <a:latin typeface="Comic Sans MS" panose="030F0702030302020204" pitchFamily="66" charset="0"/>
              </a:rPr>
              <a:t>What advice could you offer to Jess?</a:t>
            </a:r>
          </a:p>
          <a:p>
            <a:r>
              <a:rPr lang="en-GB" sz="2400" b="1" dirty="0">
                <a:solidFill>
                  <a:srgbClr val="FF6600"/>
                </a:solidFill>
                <a:latin typeface="Comic Sans MS" panose="030F0702030302020204" pitchFamily="66" charset="0"/>
              </a:rPr>
              <a:t>More challenging: </a:t>
            </a:r>
            <a:r>
              <a:rPr lang="en-GB" sz="2400" dirty="0">
                <a:latin typeface="Comic Sans MS" panose="030F0702030302020204" pitchFamily="66" charset="0"/>
              </a:rPr>
              <a:t>Why is Jess tidying her room? Explain.</a:t>
            </a:r>
          </a:p>
          <a:p>
            <a:r>
              <a:rPr lang="en-GB" sz="2400" b="1" dirty="0">
                <a:solidFill>
                  <a:srgbClr val="00B050"/>
                </a:solidFill>
                <a:latin typeface="Comic Sans MS" panose="030F0702030302020204" pitchFamily="66" charset="0"/>
              </a:rPr>
              <a:t>Mega challenge: </a:t>
            </a:r>
            <a:r>
              <a:rPr lang="en-GB" sz="2400" dirty="0">
                <a:latin typeface="Comic Sans MS" panose="030F0702030302020204" pitchFamily="66" charset="0"/>
              </a:rPr>
              <a:t>Define the terms ‘perseverance’ and ‘procrastination’ – how do these apply to Jess’s situation?</a:t>
            </a:r>
          </a:p>
        </p:txBody>
      </p:sp>
      <p:sp>
        <p:nvSpPr>
          <p:cNvPr id="6" name="TextBox 5">
            <a:extLst>
              <a:ext uri="{FF2B5EF4-FFF2-40B4-BE49-F238E27FC236}">
                <a16:creationId xmlns:a16="http://schemas.microsoft.com/office/drawing/2014/main" id="{FEC1CD10-CA5F-467D-8CC8-E802F200333D}"/>
              </a:ext>
            </a:extLst>
          </p:cNvPr>
          <p:cNvSpPr txBox="1"/>
          <p:nvPr/>
        </p:nvSpPr>
        <p:spPr>
          <a:xfrm>
            <a:off x="255588" y="1479894"/>
            <a:ext cx="1492882" cy="400110"/>
          </a:xfrm>
          <a:prstGeom prst="rect">
            <a:avLst/>
          </a:prstGeom>
          <a:solidFill>
            <a:srgbClr val="FFFF00"/>
          </a:solidFill>
        </p:spPr>
        <p:txBody>
          <a:bodyPr wrap="square" rtlCol="0">
            <a:spAutoFit/>
          </a:bodyPr>
          <a:lstStyle/>
          <a:p>
            <a:r>
              <a:rPr lang="en-GB" sz="2000" b="1" dirty="0">
                <a:latin typeface="Comic Sans MS" panose="030F0702030302020204" pitchFamily="66" charset="0"/>
              </a:rPr>
              <a:t>STARTER</a:t>
            </a:r>
            <a:r>
              <a:rPr lang="en-GB" sz="2000" dirty="0">
                <a:latin typeface="Comic Sans MS" panose="030F0702030302020204" pitchFamily="66"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95373" y="3752305"/>
            <a:ext cx="9368261" cy="29238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300" b="1" u="sng" dirty="0">
                <a:solidFill>
                  <a:srgbClr val="000000"/>
                </a:solidFill>
                <a:latin typeface="Comic Sans MS" panose="030F0702030302020204" pitchFamily="66" charset="0"/>
              </a:rPr>
              <a:t>Learning Outcomes:</a:t>
            </a:r>
            <a:endParaRPr lang="en-GB" altLang="en-US" sz="2300" u="sng" dirty="0">
              <a:solidFill>
                <a:srgbClr val="000000"/>
              </a:solidFill>
              <a:latin typeface="Comic Sans MS" panose="030F0702030302020204" pitchFamily="66" charset="0"/>
            </a:endParaRPr>
          </a:p>
          <a:p>
            <a:pPr eaLnBrk="1" hangingPunct="1">
              <a:spcBef>
                <a:spcPct val="0"/>
              </a:spcBef>
              <a:buFontTx/>
              <a:buNone/>
            </a:pPr>
            <a:r>
              <a:rPr lang="en-GB" altLang="en-US" sz="2300" dirty="0">
                <a:solidFill>
                  <a:srgbClr val="FF0000"/>
                </a:solidFill>
                <a:latin typeface="Comic Sans MS" panose="030F0702030302020204" pitchFamily="66" charset="0"/>
              </a:rPr>
              <a:t>Correctly identify cases of procrastination and describe famous cases of success through perseverance. </a:t>
            </a:r>
          </a:p>
          <a:p>
            <a:pPr eaLnBrk="1" hangingPunct="1">
              <a:spcBef>
                <a:spcPct val="0"/>
              </a:spcBef>
              <a:buFontTx/>
              <a:buNone/>
            </a:pPr>
            <a:r>
              <a:rPr lang="en-GB" altLang="en-US" sz="2300" dirty="0">
                <a:solidFill>
                  <a:srgbClr val="CC6600"/>
                </a:solidFill>
                <a:latin typeface="Comic Sans MS" panose="030F0702030302020204" pitchFamily="66" charset="0"/>
              </a:rPr>
              <a:t>Describe the procrastination cycle and how people can start to break it. Describe the benefits of mastering perseverance. </a:t>
            </a:r>
          </a:p>
          <a:p>
            <a:pPr eaLnBrk="1" hangingPunct="1">
              <a:spcBef>
                <a:spcPct val="0"/>
              </a:spcBef>
              <a:buFontTx/>
              <a:buNone/>
            </a:pPr>
            <a:r>
              <a:rPr lang="en-GB" altLang="en-US" sz="2300" dirty="0">
                <a:solidFill>
                  <a:srgbClr val="00B050"/>
                </a:solidFill>
                <a:latin typeface="Comic Sans MS" panose="030F0702030302020204" pitchFamily="66" charset="0"/>
              </a:rPr>
              <a:t>Explain using new key terminology what happens to a person’s mind during the procrastination cycle and why we needs to master the skill of perseverance. </a:t>
            </a:r>
          </a:p>
        </p:txBody>
      </p:sp>
      <p:sp>
        <p:nvSpPr>
          <p:cNvPr id="5123" name="Freeform 4"/>
          <p:cNvSpPr>
            <a:spLocks/>
          </p:cNvSpPr>
          <p:nvPr/>
        </p:nvSpPr>
        <p:spPr bwMode="auto">
          <a:xfrm>
            <a:off x="186100" y="1584178"/>
            <a:ext cx="9356312" cy="1938992"/>
          </a:xfrm>
          <a:custGeom>
            <a:avLst/>
            <a:gdLst>
              <a:gd name="T0" fmla="*/ 0 w 4502"/>
              <a:gd name="T1" fmla="*/ 0 h 688"/>
              <a:gd name="T2" fmla="*/ 2147483646 w 4502"/>
              <a:gd name="T3" fmla="*/ 0 h 688"/>
              <a:gd name="T4" fmla="*/ 2147483646 w 4502"/>
              <a:gd name="T5" fmla="*/ 2147483646 h 688"/>
              <a:gd name="T6" fmla="*/ 0 w 4502"/>
              <a:gd name="T7" fmla="*/ 2147483646 h 688"/>
              <a:gd name="T8" fmla="*/ 0 w 4502"/>
              <a:gd name="T9" fmla="*/ 0 h 688"/>
              <a:gd name="T10" fmla="*/ 0 60000 65536"/>
              <a:gd name="T11" fmla="*/ 0 60000 65536"/>
              <a:gd name="T12" fmla="*/ 0 60000 65536"/>
              <a:gd name="T13" fmla="*/ 0 60000 65536"/>
              <a:gd name="T14" fmla="*/ 0 60000 65536"/>
              <a:gd name="T15" fmla="*/ 0 w 4502"/>
              <a:gd name="T16" fmla="*/ 0 h 688"/>
              <a:gd name="T17" fmla="*/ 4502 w 4502"/>
              <a:gd name="T18" fmla="*/ 688 h 688"/>
            </a:gdLst>
            <a:ahLst/>
            <a:cxnLst>
              <a:cxn ang="T10">
                <a:pos x="T0" y="T1"/>
              </a:cxn>
              <a:cxn ang="T11">
                <a:pos x="T2" y="T3"/>
              </a:cxn>
              <a:cxn ang="T12">
                <a:pos x="T4" y="T5"/>
              </a:cxn>
              <a:cxn ang="T13">
                <a:pos x="T6" y="T7"/>
              </a:cxn>
              <a:cxn ang="T14">
                <a:pos x="T8" y="T9"/>
              </a:cxn>
            </a:cxnLst>
            <a:rect l="T15" t="T16" r="T17" b="T18"/>
            <a:pathLst>
              <a:path w="4502" h="688">
                <a:moveTo>
                  <a:pt x="0" y="0"/>
                </a:moveTo>
                <a:lnTo>
                  <a:pt x="4501" y="0"/>
                </a:lnTo>
                <a:lnTo>
                  <a:pt x="4501" y="687"/>
                </a:lnTo>
                <a:lnTo>
                  <a:pt x="0" y="687"/>
                </a:lnTo>
                <a:lnTo>
                  <a:pt x="0" y="0"/>
                </a:lnTo>
                <a:close/>
              </a:path>
            </a:pathLst>
          </a:custGeom>
          <a:solidFill>
            <a:schemeClr val="bg1"/>
          </a:solidFill>
          <a:ln w="38100" cap="flat">
            <a:solidFill>
              <a:srgbClr val="000000"/>
            </a:solidFill>
            <a:prstDash val="solid"/>
            <a:round/>
            <a:headEnd/>
            <a:tailEnd/>
          </a:ln>
        </p:spPr>
        <p:txBody>
          <a:bodyPr wrap="none" anchor="ctr"/>
          <a:lstStyle/>
          <a:p>
            <a:pPr eaLnBrk="1" hangingPunct="1"/>
            <a:endParaRPr lang="en-GB" altLang="en-US" dirty="0">
              <a:solidFill>
                <a:srgbClr val="7030A0"/>
              </a:solidFill>
              <a:latin typeface="Comic Sans MS" panose="030F0702030302020204" pitchFamily="66" charset="0"/>
            </a:endParaRPr>
          </a:p>
        </p:txBody>
      </p:sp>
      <p:sp>
        <p:nvSpPr>
          <p:cNvPr id="5124" name="Rectangle 1"/>
          <p:cNvSpPr>
            <a:spLocks noChangeArrowheads="1"/>
          </p:cNvSpPr>
          <p:nvPr/>
        </p:nvSpPr>
        <p:spPr bwMode="auto">
          <a:xfrm>
            <a:off x="213004" y="1584178"/>
            <a:ext cx="932909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400" b="1" u="sng" dirty="0">
                <a:solidFill>
                  <a:srgbClr val="7030A0"/>
                </a:solidFill>
                <a:latin typeface="Comic Sans MS" panose="030F0702030302020204" pitchFamily="66" charset="0"/>
              </a:rPr>
              <a:t>Key terms:</a:t>
            </a:r>
          </a:p>
          <a:p>
            <a:pPr eaLnBrk="1" hangingPunct="1">
              <a:spcBef>
                <a:spcPct val="0"/>
              </a:spcBef>
              <a:buFontTx/>
              <a:buNone/>
            </a:pPr>
            <a:r>
              <a:rPr lang="en-US" sz="2400" b="1" dirty="0">
                <a:latin typeface="Comic Sans MS" panose="030F0702030302020204" pitchFamily="66" charset="0"/>
                <a:ea typeface="Noto Sans CJK SC Regular"/>
                <a:cs typeface="FreeSans"/>
              </a:rPr>
              <a:t>Perseverance </a:t>
            </a:r>
            <a:r>
              <a:rPr lang="en-US" sz="2400" dirty="0">
                <a:latin typeface="Comic Sans MS" panose="030F0702030302020204" pitchFamily="66" charset="0"/>
                <a:ea typeface="Noto Sans CJK SC Regular"/>
                <a:cs typeface="FreeSans"/>
              </a:rPr>
              <a:t> - </a:t>
            </a:r>
            <a:r>
              <a:rPr lang="en-GB" sz="2400" dirty="0">
                <a:latin typeface="Comic Sans MS" panose="030F0702030302020204" pitchFamily="66" charset="0"/>
                <a:ea typeface="Noto Sans CJK SC Regular"/>
                <a:cs typeface="FreeSans"/>
              </a:rPr>
              <a:t>persistence in doing something despite difficulty or delay in achieving success.</a:t>
            </a:r>
            <a:endParaRPr lang="en-US" sz="2400" dirty="0">
              <a:latin typeface="Comic Sans MS" panose="030F0702030302020204" pitchFamily="66" charset="0"/>
              <a:ea typeface="Noto Sans CJK SC Regular"/>
              <a:cs typeface="FreeSans"/>
            </a:endParaRPr>
          </a:p>
          <a:p>
            <a:pPr eaLnBrk="1" hangingPunct="1">
              <a:spcBef>
                <a:spcPct val="0"/>
              </a:spcBef>
              <a:buFontTx/>
              <a:buNone/>
            </a:pPr>
            <a:r>
              <a:rPr lang="en-US" sz="2400" b="1" dirty="0">
                <a:latin typeface="Comic Sans MS" panose="030F0702030302020204" pitchFamily="66" charset="0"/>
                <a:ea typeface="Noto Sans CJK SC Regular"/>
                <a:cs typeface="FreeSans"/>
              </a:rPr>
              <a:t>Procrastination </a:t>
            </a:r>
            <a:r>
              <a:rPr lang="en-US" sz="2400" dirty="0">
                <a:latin typeface="Comic Sans MS" panose="030F0702030302020204" pitchFamily="66" charset="0"/>
                <a:ea typeface="Noto Sans CJK SC Regular"/>
                <a:cs typeface="FreeSans"/>
              </a:rPr>
              <a:t> - </a:t>
            </a:r>
            <a:r>
              <a:rPr lang="en-GB" sz="2400" dirty="0">
                <a:latin typeface="Comic Sans MS" panose="030F0702030302020204" pitchFamily="66" charset="0"/>
                <a:ea typeface="Noto Sans CJK SC Regular"/>
                <a:cs typeface="FreeSans"/>
              </a:rPr>
              <a:t>the action of delaying or postponing something.</a:t>
            </a:r>
            <a:endParaRPr lang="en-US" sz="2400" dirty="0">
              <a:latin typeface="Comic Sans MS" panose="030F0702030302020204" pitchFamily="66" charset="0"/>
              <a:ea typeface="Noto Sans CJK SC Regular"/>
              <a:cs typeface="FreeSans"/>
            </a:endParaRPr>
          </a:p>
        </p:txBody>
      </p:sp>
      <p:pic>
        <p:nvPicPr>
          <p:cNvPr id="3" name="Picture 2">
            <a:extLst>
              <a:ext uri="{FF2B5EF4-FFF2-40B4-BE49-F238E27FC236}">
                <a16:creationId xmlns:a16="http://schemas.microsoft.com/office/drawing/2014/main" id="{511D077E-C491-4116-8307-95F6B4A5B8D9}"/>
              </a:ext>
            </a:extLst>
          </p:cNvPr>
          <p:cNvPicPr>
            <a:picLocks noChangeAspect="1"/>
          </p:cNvPicPr>
          <p:nvPr/>
        </p:nvPicPr>
        <p:blipFill>
          <a:blip r:embed="rId2"/>
          <a:stretch>
            <a:fillRect/>
          </a:stretch>
        </p:blipFill>
        <p:spPr>
          <a:xfrm>
            <a:off x="-56036" y="191691"/>
            <a:ext cx="9589839" cy="168264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389BCB-2C55-45EA-A1C5-F8971198CED3}"/>
              </a:ext>
            </a:extLst>
          </p:cNvPr>
          <p:cNvSpPr/>
          <p:nvPr/>
        </p:nvSpPr>
        <p:spPr>
          <a:xfrm>
            <a:off x="193237" y="263699"/>
            <a:ext cx="9508616" cy="6894195"/>
          </a:xfrm>
          <a:prstGeom prst="rect">
            <a:avLst/>
          </a:prstGeom>
          <a:solidFill>
            <a:schemeClr val="bg1"/>
          </a:solidFill>
        </p:spPr>
        <p:txBody>
          <a:bodyPr wrap="square">
            <a:spAutoFit/>
          </a:bodyPr>
          <a:lstStyle/>
          <a:p>
            <a:pPr>
              <a:spcAft>
                <a:spcPts val="0"/>
              </a:spcAft>
            </a:pPr>
            <a:r>
              <a:rPr lang="en-US" sz="2400" b="1" u="sng" dirty="0">
                <a:latin typeface="Comic Sans MS" panose="030F0702030302020204" pitchFamily="66" charset="0"/>
                <a:ea typeface="Noto Sans CJK SC Regular"/>
                <a:cs typeface="FreeSans"/>
              </a:rPr>
              <a:t>Task one – Perseverance in focus </a:t>
            </a:r>
          </a:p>
          <a:p>
            <a:pPr>
              <a:spcAft>
                <a:spcPts val="0"/>
              </a:spcAft>
            </a:pPr>
            <a:r>
              <a:rPr lang="en-US" sz="2000" b="1" dirty="0">
                <a:solidFill>
                  <a:srgbClr val="7030A0"/>
                </a:solidFill>
                <a:latin typeface="Comic Sans MS" panose="030F0702030302020204" pitchFamily="66" charset="0"/>
                <a:ea typeface="Noto Sans CJK SC Regular"/>
                <a:cs typeface="FreeSans"/>
              </a:rPr>
              <a:t>Watch the clips and choose some challenge questions to answer.</a:t>
            </a:r>
          </a:p>
          <a:p>
            <a:pPr>
              <a:spcAft>
                <a:spcPts val="0"/>
              </a:spcAft>
            </a:pPr>
            <a:r>
              <a:rPr lang="en-US" sz="2000" b="1" u="sng" dirty="0">
                <a:solidFill>
                  <a:srgbClr val="000080"/>
                </a:solidFill>
                <a:latin typeface="Comic Sans MS" panose="030F0702030302020204" pitchFamily="66" charset="0"/>
                <a:ea typeface="Noto Sans CJK SC Regular"/>
                <a:cs typeface="FreeSans"/>
                <a:hlinkClick r:id="rId2"/>
              </a:rPr>
              <a:t>https://www.youtube.com/watch?v=gNnVdlvodTQ</a:t>
            </a:r>
            <a:endParaRPr lang="en-US" sz="2000" b="1" dirty="0">
              <a:solidFill>
                <a:srgbClr val="7030A0"/>
              </a:solidFill>
              <a:latin typeface="Comic Sans MS" panose="030F0702030302020204" pitchFamily="66" charset="0"/>
              <a:ea typeface="Noto Sans CJK SC Regular"/>
              <a:cs typeface="FreeSans"/>
            </a:endParaRPr>
          </a:p>
          <a:p>
            <a:pPr>
              <a:spcAft>
                <a:spcPts val="0"/>
              </a:spcAft>
            </a:pPr>
            <a:r>
              <a:rPr lang="en-US" b="1" dirty="0">
                <a:solidFill>
                  <a:srgbClr val="FF0000"/>
                </a:solidFill>
                <a:latin typeface="Comic Sans MS" panose="030F0702030302020204" pitchFamily="66" charset="0"/>
                <a:ea typeface="Noto Sans CJK SC Regular"/>
                <a:cs typeface="FreeSans"/>
              </a:rPr>
              <a:t>Challenging</a:t>
            </a:r>
            <a:endParaRPr lang="en-GB" dirty="0">
              <a:latin typeface="Liberation Serif"/>
              <a:ea typeface="Noto Sans CJK SC Regular"/>
              <a:cs typeface="FreeSans"/>
            </a:endParaRPr>
          </a:p>
          <a:p>
            <a:pPr>
              <a:spcAft>
                <a:spcPts val="0"/>
              </a:spcAft>
            </a:pPr>
            <a:r>
              <a:rPr lang="en-US" dirty="0">
                <a:latin typeface="Comic Sans MS" panose="030F0702030302020204" pitchFamily="66" charset="0"/>
                <a:ea typeface="Noto Sans CJK SC Regular"/>
                <a:cs typeface="FreeSans"/>
              </a:rPr>
              <a:t>1. Name ONE major challenge that Nick has faced in his life.</a:t>
            </a:r>
            <a:endParaRPr lang="en-GB" dirty="0">
              <a:latin typeface="Liberation Serif"/>
              <a:ea typeface="Noto Sans CJK SC Regular"/>
              <a:cs typeface="FreeSans"/>
            </a:endParaRPr>
          </a:p>
          <a:p>
            <a:pPr>
              <a:spcAft>
                <a:spcPts val="0"/>
              </a:spcAft>
            </a:pPr>
            <a:r>
              <a:rPr lang="en-US" dirty="0">
                <a:latin typeface="Comic Sans MS" panose="030F0702030302020204" pitchFamily="66" charset="0"/>
                <a:ea typeface="Noto Sans CJK SC Regular"/>
                <a:cs typeface="FreeSans"/>
              </a:rPr>
              <a:t>2. Name TWO things from the video that Nick has learnt to do.</a:t>
            </a:r>
            <a:endParaRPr lang="en-GB" dirty="0">
              <a:latin typeface="Liberation Serif"/>
              <a:ea typeface="Noto Sans CJK SC Regular"/>
              <a:cs typeface="FreeSans"/>
            </a:endParaRPr>
          </a:p>
          <a:p>
            <a:pPr>
              <a:spcAft>
                <a:spcPts val="0"/>
              </a:spcAft>
            </a:pPr>
            <a:r>
              <a:rPr lang="en-US" dirty="0">
                <a:latin typeface="Comic Sans MS" panose="030F0702030302020204" pitchFamily="66" charset="0"/>
                <a:ea typeface="Noto Sans CJK SC Regular"/>
                <a:cs typeface="FreeSans"/>
              </a:rPr>
              <a:t>3. Name ONE thing that Nick does that inspires other people.</a:t>
            </a:r>
            <a:endParaRPr lang="en-GB" dirty="0">
              <a:latin typeface="Liberation Serif"/>
              <a:ea typeface="Noto Sans CJK SC Regular"/>
              <a:cs typeface="FreeSans"/>
            </a:endParaRPr>
          </a:p>
          <a:p>
            <a:pPr>
              <a:spcAft>
                <a:spcPts val="0"/>
              </a:spcAft>
            </a:pPr>
            <a:r>
              <a:rPr lang="en-US" dirty="0">
                <a:latin typeface="Comic Sans MS" panose="030F0702030302020204" pitchFamily="66" charset="0"/>
                <a:ea typeface="Noto Sans CJK SC Regular"/>
                <a:cs typeface="FreeSans"/>
              </a:rPr>
              <a:t>4. What do you think we can learn from Nick?</a:t>
            </a:r>
            <a:endParaRPr lang="en-GB" dirty="0">
              <a:latin typeface="Liberation Serif"/>
              <a:ea typeface="Noto Sans CJK SC Regular"/>
              <a:cs typeface="FreeSans"/>
            </a:endParaRPr>
          </a:p>
          <a:p>
            <a:pPr>
              <a:spcAft>
                <a:spcPts val="0"/>
              </a:spcAft>
            </a:pPr>
            <a:r>
              <a:rPr lang="en-US" b="1" dirty="0">
                <a:solidFill>
                  <a:srgbClr val="C55A11"/>
                </a:solidFill>
                <a:latin typeface="Comic Sans MS" panose="030F0702030302020204" pitchFamily="66" charset="0"/>
                <a:ea typeface="Noto Sans CJK SC Regular"/>
                <a:cs typeface="FreeSans"/>
              </a:rPr>
              <a:t>More Challenging</a:t>
            </a:r>
            <a:endParaRPr lang="en-GB" dirty="0">
              <a:latin typeface="Liberation Serif"/>
              <a:ea typeface="Noto Sans CJK SC Regular"/>
              <a:cs typeface="FreeSans"/>
            </a:endParaRPr>
          </a:p>
          <a:p>
            <a:pPr>
              <a:spcAft>
                <a:spcPts val="0"/>
              </a:spcAft>
            </a:pPr>
            <a:r>
              <a:rPr lang="en-US" dirty="0">
                <a:latin typeface="Comic Sans MS" panose="030F0702030302020204" pitchFamily="66" charset="0"/>
                <a:ea typeface="Noto Sans CJK SC Regular"/>
                <a:cs typeface="FreeSans"/>
              </a:rPr>
              <a:t>1. The narrator of the video says that Nick has used ‘something besides hands’ to get him to where he is today. What do you think the narrator is referring to? Explain your answer.</a:t>
            </a:r>
            <a:endParaRPr lang="en-GB" dirty="0">
              <a:latin typeface="Liberation Serif"/>
              <a:ea typeface="Noto Sans CJK SC Regular"/>
              <a:cs typeface="FreeSans"/>
            </a:endParaRPr>
          </a:p>
          <a:p>
            <a:pPr>
              <a:spcAft>
                <a:spcPts val="0"/>
              </a:spcAft>
            </a:pPr>
            <a:r>
              <a:rPr lang="en-US" dirty="0">
                <a:latin typeface="Comic Sans MS" panose="030F0702030302020204" pitchFamily="66" charset="0"/>
                <a:ea typeface="Noto Sans CJK SC Regular"/>
                <a:cs typeface="FreeSans"/>
              </a:rPr>
              <a:t>2. How do you think you could apply Nick’s example to your own life? Explain your answer fully.</a:t>
            </a:r>
            <a:endParaRPr lang="en-GB" dirty="0">
              <a:latin typeface="Liberation Serif"/>
              <a:ea typeface="Noto Sans CJK SC Regular"/>
              <a:cs typeface="FreeSans"/>
            </a:endParaRPr>
          </a:p>
          <a:p>
            <a:pPr>
              <a:spcAft>
                <a:spcPts val="0"/>
              </a:spcAft>
            </a:pPr>
            <a:r>
              <a:rPr lang="en-US" dirty="0">
                <a:latin typeface="Comic Sans MS" panose="030F0702030302020204" pitchFamily="66" charset="0"/>
                <a:ea typeface="Noto Sans CJK SC Regular"/>
                <a:cs typeface="FreeSans"/>
              </a:rPr>
              <a:t>3. Why do you think that so many people have responded so positively to Nick’s message? Be as specific as possible in your answer.</a:t>
            </a:r>
            <a:endParaRPr lang="en-GB" dirty="0">
              <a:latin typeface="Liberation Serif"/>
              <a:ea typeface="Noto Sans CJK SC Regular"/>
              <a:cs typeface="FreeSans"/>
            </a:endParaRPr>
          </a:p>
          <a:p>
            <a:pPr>
              <a:spcAft>
                <a:spcPts val="0"/>
              </a:spcAft>
            </a:pPr>
            <a:r>
              <a:rPr lang="en-US" b="1" dirty="0">
                <a:solidFill>
                  <a:srgbClr val="00B050"/>
                </a:solidFill>
                <a:latin typeface="Comic Sans MS" panose="030F0702030302020204" pitchFamily="66" charset="0"/>
                <a:ea typeface="Noto Sans CJK SC Regular"/>
                <a:cs typeface="FreeSans"/>
              </a:rPr>
              <a:t>Mega Challenging</a:t>
            </a:r>
            <a:endParaRPr lang="en-GB" dirty="0">
              <a:latin typeface="Liberation Serif"/>
              <a:ea typeface="Noto Sans CJK SC Regular"/>
              <a:cs typeface="FreeSans"/>
            </a:endParaRPr>
          </a:p>
          <a:p>
            <a:pPr>
              <a:spcAft>
                <a:spcPts val="0"/>
              </a:spcAft>
            </a:pPr>
            <a:r>
              <a:rPr lang="en-US" dirty="0">
                <a:latin typeface="Comic Sans MS" panose="030F0702030302020204" pitchFamily="66" charset="0"/>
                <a:ea typeface="Noto Sans CJK SC Regular"/>
                <a:cs typeface="FreeSans"/>
              </a:rPr>
              <a:t>1. Nick mentions that he has learnt some principles in life. What do you think these might be? List three and explain why you think he would value each of these principles. </a:t>
            </a:r>
            <a:endParaRPr lang="en-GB" dirty="0">
              <a:latin typeface="Liberation Serif"/>
              <a:ea typeface="Noto Sans CJK SC Regular"/>
              <a:cs typeface="FreeSans"/>
            </a:endParaRPr>
          </a:p>
          <a:p>
            <a:pPr>
              <a:spcAft>
                <a:spcPts val="0"/>
              </a:spcAft>
            </a:pPr>
            <a:r>
              <a:rPr lang="en-US" dirty="0">
                <a:latin typeface="Comic Sans MS" panose="030F0702030302020204" pitchFamily="66" charset="0"/>
                <a:ea typeface="Noto Sans CJK SC Regular"/>
                <a:cs typeface="FreeSans"/>
              </a:rPr>
              <a:t>2. The narrator of the video says that Nick’s faith has given him perseverance. Do you agree that faith is required for perseverance? If so, faith in what? If not, why not? Explain your answer fully.</a:t>
            </a:r>
            <a:endParaRPr lang="en-GB" dirty="0">
              <a:latin typeface="Liberation Serif"/>
              <a:ea typeface="Noto Sans CJK SC Regular"/>
              <a:cs typeface="FreeSans"/>
            </a:endParaRPr>
          </a:p>
          <a:p>
            <a:pPr>
              <a:spcAft>
                <a:spcPts val="0"/>
              </a:spcAft>
            </a:pPr>
            <a:r>
              <a:rPr lang="en-US" dirty="0">
                <a:latin typeface="Comic Sans MS" panose="030F0702030302020204" pitchFamily="66" charset="0"/>
                <a:ea typeface="Noto Sans CJK SC Regular"/>
                <a:cs typeface="FreeSans"/>
              </a:rPr>
              <a:t>3. ‘While Nick’s physical feats are impressive, it is his passion for encouraging others that is most remarkable.’ - do you agree? Why or why not? Explain your answer fully.</a:t>
            </a:r>
            <a:endParaRPr lang="en-GB" dirty="0">
              <a:latin typeface="Liberation Serif"/>
              <a:ea typeface="Noto Sans CJK SC Regular"/>
              <a:cs typeface="FreeSans"/>
            </a:endParaRPr>
          </a:p>
        </p:txBody>
      </p:sp>
      <p:pic>
        <p:nvPicPr>
          <p:cNvPr id="3" name="Picture 2">
            <a:extLst>
              <a:ext uri="{FF2B5EF4-FFF2-40B4-BE49-F238E27FC236}">
                <a16:creationId xmlns:a16="http://schemas.microsoft.com/office/drawing/2014/main" id="{BB19A3F2-6209-4831-8BA7-9B28A559BC64}"/>
              </a:ext>
            </a:extLst>
          </p:cNvPr>
          <p:cNvPicPr>
            <a:picLocks noChangeAspect="1"/>
          </p:cNvPicPr>
          <p:nvPr/>
        </p:nvPicPr>
        <p:blipFill>
          <a:blip r:embed="rId3"/>
          <a:stretch>
            <a:fillRect/>
          </a:stretch>
        </p:blipFill>
        <p:spPr>
          <a:xfrm>
            <a:off x="7428048" y="983779"/>
            <a:ext cx="2124339" cy="1584176"/>
          </a:xfrm>
          <a:prstGeom prst="rect">
            <a:avLst/>
          </a:prstGeom>
        </p:spPr>
      </p:pic>
    </p:spTree>
    <p:extLst>
      <p:ext uri="{BB962C8B-B14F-4D97-AF65-F5344CB8AC3E}">
        <p14:creationId xmlns:p14="http://schemas.microsoft.com/office/powerpoint/2010/main" val="1113083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49763C-EA23-4A3A-8177-F187615F222A}"/>
              </a:ext>
            </a:extLst>
          </p:cNvPr>
          <p:cNvSpPr txBox="1"/>
          <p:nvPr/>
        </p:nvSpPr>
        <p:spPr>
          <a:xfrm>
            <a:off x="221788" y="278536"/>
            <a:ext cx="9416150" cy="6709529"/>
          </a:xfrm>
          <a:prstGeom prst="rect">
            <a:avLst/>
          </a:prstGeom>
          <a:solidFill>
            <a:sysClr val="window" lastClr="FFFFFF"/>
          </a:solid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2800" b="1" i="0" u="sng" strike="noStrike" kern="0" cap="none" spc="0" normalizeH="0" baseline="0" noProof="0" dirty="0">
                <a:ln>
                  <a:noFill/>
                </a:ln>
                <a:solidFill>
                  <a:srgbClr val="7030A0"/>
                </a:solidFill>
                <a:effectLst/>
                <a:uLnTx/>
                <a:uFillTx/>
                <a:latin typeface="Comic Sans MS" panose="030F0702030302020204" pitchFamily="66" charset="0"/>
                <a:cs typeface="+mn-cs"/>
              </a:rPr>
              <a:t>Task Two: </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70C0"/>
                </a:solidFill>
                <a:effectLst/>
                <a:uLnTx/>
                <a:uFillTx/>
                <a:latin typeface="Comic Sans MS" panose="030F0702030302020204" pitchFamily="66" charset="0"/>
                <a:cs typeface="+mn-cs"/>
              </a:rPr>
              <a:t>We will now find out more </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70C0"/>
                </a:solidFill>
                <a:effectLst/>
                <a:uLnTx/>
                <a:uFillTx/>
                <a:latin typeface="Comic Sans MS" panose="030F0702030302020204" pitchFamily="66" charset="0"/>
                <a:cs typeface="+mn-cs"/>
              </a:rPr>
              <a:t>about </a:t>
            </a:r>
            <a:r>
              <a:rPr lang="en-GB" sz="2400" kern="0" dirty="0">
                <a:solidFill>
                  <a:srgbClr val="0070C0"/>
                </a:solidFill>
                <a:latin typeface="Comic Sans MS" panose="030F0702030302020204" pitchFamily="66" charset="0"/>
                <a:cs typeface="+mn-cs"/>
              </a:rPr>
              <a:t>how we can learn to </a:t>
            </a:r>
          </a:p>
          <a:p>
            <a:pPr marL="0" marR="0" lvl="0" indent="0" defTabSz="457200" eaLnBrk="1" fontAlgn="auto" latinLnBrk="0" hangingPunct="1">
              <a:lnSpc>
                <a:spcPct val="100000"/>
              </a:lnSpc>
              <a:spcBef>
                <a:spcPts val="0"/>
              </a:spcBef>
              <a:spcAft>
                <a:spcPts val="0"/>
              </a:spcAft>
              <a:buClrTx/>
              <a:buSzTx/>
              <a:buFontTx/>
              <a:buNone/>
              <a:tabLst/>
              <a:defRPr/>
            </a:pPr>
            <a:r>
              <a:rPr lang="en-GB" sz="2400" kern="0" dirty="0">
                <a:solidFill>
                  <a:srgbClr val="0070C0"/>
                </a:solidFill>
                <a:latin typeface="Comic Sans MS" panose="030F0702030302020204" pitchFamily="66" charset="0"/>
                <a:cs typeface="+mn-cs"/>
              </a:rPr>
              <a:t>p</a:t>
            </a:r>
            <a:r>
              <a:rPr kumimoji="0" lang="en-GB" sz="2400" b="0" i="0" u="none" strike="noStrike" kern="0" cap="none" spc="0" normalizeH="0" baseline="0" noProof="0" dirty="0" err="1">
                <a:ln>
                  <a:noFill/>
                </a:ln>
                <a:solidFill>
                  <a:srgbClr val="0070C0"/>
                </a:solidFill>
                <a:effectLst/>
                <a:uLnTx/>
                <a:uFillTx/>
                <a:latin typeface="Comic Sans MS" panose="030F0702030302020204" pitchFamily="66" charset="0"/>
                <a:cs typeface="+mn-cs"/>
              </a:rPr>
              <a:t>ersevere</a:t>
            </a:r>
            <a:r>
              <a:rPr kumimoji="0" lang="en-GB" sz="2400" b="0" i="0" u="none" strike="noStrike" kern="0" cap="none" spc="0" normalizeH="0" baseline="0" noProof="0" dirty="0">
                <a:ln>
                  <a:noFill/>
                </a:ln>
                <a:solidFill>
                  <a:srgbClr val="0070C0"/>
                </a:solidFill>
                <a:effectLst/>
                <a:uLnTx/>
                <a:uFillTx/>
                <a:latin typeface="Comic Sans MS" panose="030F0702030302020204" pitchFamily="66" charset="0"/>
                <a:cs typeface="+mn-cs"/>
              </a:rPr>
              <a:t> and famous examples</a:t>
            </a:r>
          </a:p>
          <a:p>
            <a:pPr marL="0" marR="0" lvl="0" indent="0" defTabSz="457200" eaLnBrk="1" fontAlgn="auto" latinLnBrk="0" hangingPunct="1">
              <a:lnSpc>
                <a:spcPct val="100000"/>
              </a:lnSpc>
              <a:spcBef>
                <a:spcPts val="0"/>
              </a:spcBef>
              <a:spcAft>
                <a:spcPts val="0"/>
              </a:spcAft>
              <a:buClrTx/>
              <a:buSzTx/>
              <a:buFontTx/>
              <a:buNone/>
              <a:tabLst/>
              <a:defRPr/>
            </a:pPr>
            <a:r>
              <a:rPr lang="en-GB" sz="2400" kern="0" dirty="0">
                <a:solidFill>
                  <a:srgbClr val="0070C0"/>
                </a:solidFill>
                <a:latin typeface="Comic Sans MS" panose="030F0702030302020204" pitchFamily="66" charset="0"/>
                <a:cs typeface="+mn-cs"/>
              </a:rPr>
              <a:t>of people who have persevered</a:t>
            </a:r>
          </a:p>
          <a:p>
            <a:pPr marL="0" marR="0" lvl="0" indent="0" defTabSz="457200" eaLnBrk="1" fontAlgn="auto" latinLnBrk="0" hangingPunct="1">
              <a:lnSpc>
                <a:spcPct val="100000"/>
              </a:lnSpc>
              <a:spcBef>
                <a:spcPts val="0"/>
              </a:spcBef>
              <a:spcAft>
                <a:spcPts val="0"/>
              </a:spcAft>
              <a:buClrTx/>
              <a:buSzTx/>
              <a:buFontTx/>
              <a:buNone/>
              <a:tabLst/>
              <a:defRPr/>
            </a:pPr>
            <a:r>
              <a:rPr lang="en-GB" sz="2400" kern="0" dirty="0">
                <a:solidFill>
                  <a:srgbClr val="0070C0"/>
                </a:solidFill>
                <a:latin typeface="Comic Sans MS" panose="030F0702030302020204" pitchFamily="66" charset="0"/>
                <a:cs typeface="+mn-cs"/>
              </a:rPr>
              <a:t>against the odds to succeed.</a:t>
            </a:r>
            <a:endParaRPr kumimoji="0" lang="en-GB" sz="2400" b="0" i="0" u="none" strike="noStrike" kern="0" cap="none" spc="0" normalizeH="0" baseline="0" noProof="0" dirty="0">
              <a:ln>
                <a:noFill/>
              </a:ln>
              <a:solidFill>
                <a:srgbClr val="0070C0"/>
              </a:solidFill>
              <a:effectLst/>
              <a:uLnTx/>
              <a:uFillTx/>
              <a:latin typeface="Comic Sans MS" panose="030F0702030302020204" pitchFamily="66" charset="0"/>
              <a:cs typeface="+mn-cs"/>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rgbClr val="0070C0"/>
              </a:solidFill>
              <a:effectLst/>
              <a:uLnTx/>
              <a:uFillTx/>
              <a:latin typeface="Comic Sans MS" panose="030F0702030302020204" pitchFamily="66" charset="0"/>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7030A0"/>
                </a:solidFill>
                <a:effectLst/>
                <a:uLnTx/>
                <a:uFillTx/>
                <a:latin typeface="Comic Sans MS" panose="030F0702030302020204" pitchFamily="66" charset="0"/>
                <a:cs typeface="+mn-cs"/>
              </a:rPr>
              <a:t>POPCORN READING!</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Comic Sans MS" panose="030F0702030302020204" pitchFamily="66" charset="0"/>
                <a:cs typeface="+mn-cs"/>
              </a:rPr>
              <a:t>We will take it in turns to read.</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Comic Sans MS" panose="030F0702030302020204" pitchFamily="66" charset="0"/>
                <a:cs typeface="+mn-cs"/>
              </a:rPr>
              <a:t>When you have finished reading a</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Comic Sans MS" panose="030F0702030302020204" pitchFamily="66" charset="0"/>
                <a:cs typeface="+mn-cs"/>
              </a:rPr>
              <a:t>paragraph, say the name of the </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Comic Sans MS" panose="030F0702030302020204" pitchFamily="66" charset="0"/>
                <a:cs typeface="+mn-cs"/>
              </a:rPr>
              <a:t>next person in the class you would</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Comic Sans MS" panose="030F0702030302020204" pitchFamily="66" charset="0"/>
                <a:cs typeface="+mn-cs"/>
              </a:rPr>
              <a:t>like to read. Listen carefully,</a:t>
            </a:r>
          </a:p>
          <a:p>
            <a:pPr marL="0" marR="0" lvl="0" indent="0" defTabSz="457200" eaLnBrk="1" fontAlgn="auto" latinLnBrk="0" hangingPunct="1">
              <a:lnSpc>
                <a:spcPct val="100000"/>
              </a:lnSpc>
              <a:spcBef>
                <a:spcPts val="0"/>
              </a:spcBef>
              <a:spcAft>
                <a:spcPts val="0"/>
              </a:spcAft>
              <a:buClrTx/>
              <a:buSzTx/>
              <a:buFontTx/>
              <a:buNone/>
              <a:tabLst/>
              <a:defRPr/>
            </a:pPr>
            <a:r>
              <a:rPr lang="en-GB" sz="2000" kern="0" dirty="0">
                <a:solidFill>
                  <a:prstClr val="black"/>
                </a:solidFill>
                <a:latin typeface="Comic Sans MS" panose="030F0702030302020204" pitchFamily="66" charset="0"/>
                <a:cs typeface="+mn-cs"/>
              </a:rPr>
              <a:t>in case your name is next.</a:t>
            </a:r>
            <a:endParaRPr kumimoji="0" lang="en-GB" sz="2000" b="0" i="0" u="none" strike="noStrike" kern="0" cap="none" spc="0" normalizeH="0" baseline="0" noProof="0" dirty="0">
              <a:ln>
                <a:noFill/>
              </a:ln>
              <a:solidFill>
                <a:prstClr val="black"/>
              </a:solidFill>
              <a:effectLst/>
              <a:uLnTx/>
              <a:uFillTx/>
              <a:latin typeface="Comic Sans MS" panose="030F0702030302020204" pitchFamily="66" charset="0"/>
              <a:cs typeface="+mn-cs"/>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effectLst/>
              <a:uLnTx/>
              <a:uFillTx/>
              <a:latin typeface="Comic Sans MS" panose="030F0702030302020204" pitchFamily="66" charset="0"/>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lang="en-GB" b="1" kern="0" dirty="0">
                <a:highlight>
                  <a:srgbClr val="FFFF00"/>
                </a:highlight>
                <a:latin typeface="Comic Sans MS" panose="030F0702030302020204" pitchFamily="66" charset="0"/>
                <a:cs typeface="+mn-cs"/>
              </a:rPr>
              <a:t>Optional:</a:t>
            </a:r>
            <a:endParaRPr kumimoji="0" lang="en-GB" b="1" i="0" u="none" strike="noStrike" kern="0" cap="none" spc="0" normalizeH="0" baseline="0" noProof="0" dirty="0">
              <a:ln>
                <a:noFill/>
              </a:ln>
              <a:effectLst/>
              <a:highlight>
                <a:srgbClr val="FFFF00"/>
              </a:highlight>
              <a:uLnTx/>
              <a:uFillTx/>
              <a:latin typeface="Comic Sans MS" panose="030F0702030302020204" pitchFamily="66" charset="0"/>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lang="en-GB" sz="2400" b="1" kern="0" dirty="0">
                <a:latin typeface="Comic Sans MS" panose="030F0702030302020204" pitchFamily="66" charset="0"/>
                <a:cs typeface="+mn-cs"/>
              </a:rPr>
              <a:t>We will now look at the procrastination cycle and find out exactly what this is – but first of all – why exactly do we procrastinate?</a:t>
            </a:r>
            <a:r>
              <a:rPr lang="en-GB" sz="2000" b="1" kern="0" dirty="0">
                <a:latin typeface="Comic Sans MS" panose="030F0702030302020204" pitchFamily="66" charset="0"/>
                <a:cs typeface="+mn-cs"/>
              </a:rPr>
              <a:t> </a:t>
            </a:r>
            <a:r>
              <a:rPr lang="en-GB" sz="2000" b="1" kern="0" dirty="0">
                <a:solidFill>
                  <a:schemeClr val="accent2"/>
                </a:solidFill>
                <a:latin typeface="Comic Sans MS" panose="030F0702030302020204" pitchFamily="66" charset="0"/>
                <a:cs typeface="+mn-cs"/>
                <a:hlinkClick r:id="rId2"/>
              </a:rPr>
              <a:t>https://www.youtube.com/watch?v=SFOUrb-Jyq0</a:t>
            </a:r>
            <a:endParaRPr lang="en-GB" sz="2000" b="1" kern="0" dirty="0">
              <a:solidFill>
                <a:schemeClr val="accent2"/>
              </a:solidFill>
              <a:latin typeface="Comic Sans MS" panose="030F0702030302020204" pitchFamily="66" charset="0"/>
              <a:cs typeface="+mn-cs"/>
            </a:endParaRPr>
          </a:p>
        </p:txBody>
      </p:sp>
      <p:pic>
        <p:nvPicPr>
          <p:cNvPr id="3" name="Picture 2" descr="Screen Clipping">
            <a:extLst>
              <a:ext uri="{FF2B5EF4-FFF2-40B4-BE49-F238E27FC236}">
                <a16:creationId xmlns:a16="http://schemas.microsoft.com/office/drawing/2014/main" id="{DBFFC64C-AC46-4B62-BA5F-81D495C537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95955">
            <a:off x="5118010" y="472303"/>
            <a:ext cx="4186776" cy="2735748"/>
          </a:xfrm>
          <a:prstGeom prst="rect">
            <a:avLst/>
          </a:prstGeom>
        </p:spPr>
      </p:pic>
      <p:sp>
        <p:nvSpPr>
          <p:cNvPr id="4" name="Arrow: Right 3">
            <a:extLst>
              <a:ext uri="{FF2B5EF4-FFF2-40B4-BE49-F238E27FC236}">
                <a16:creationId xmlns:a16="http://schemas.microsoft.com/office/drawing/2014/main" id="{4877EB3D-5DD5-412F-AF67-1EFCA00B71AB}"/>
              </a:ext>
            </a:extLst>
          </p:cNvPr>
          <p:cNvSpPr/>
          <p:nvPr/>
        </p:nvSpPr>
        <p:spPr>
          <a:xfrm>
            <a:off x="4504060" y="2546616"/>
            <a:ext cx="1651802" cy="448307"/>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3162E42D-8E45-4F23-BB55-B47AC5857DA6}"/>
              </a:ext>
            </a:extLst>
          </p:cNvPr>
          <p:cNvPicPr>
            <a:picLocks noChangeAspect="1"/>
          </p:cNvPicPr>
          <p:nvPr/>
        </p:nvPicPr>
        <p:blipFill>
          <a:blip r:embed="rId4"/>
          <a:stretch>
            <a:fillRect/>
          </a:stretch>
        </p:blipFill>
        <p:spPr>
          <a:xfrm rot="1134334">
            <a:off x="5197600" y="3200837"/>
            <a:ext cx="2853175" cy="2127688"/>
          </a:xfrm>
          <a:prstGeom prst="rect">
            <a:avLst/>
          </a:prstGeom>
        </p:spPr>
      </p:pic>
      <p:pic>
        <p:nvPicPr>
          <p:cNvPr id="6" name="Picture 5" descr="A close up of a sign&#10;&#10;Description generated with very high confidence">
            <a:extLst>
              <a:ext uri="{FF2B5EF4-FFF2-40B4-BE49-F238E27FC236}">
                <a16:creationId xmlns:a16="http://schemas.microsoft.com/office/drawing/2014/main" id="{DF524CAB-FAB6-4A08-9203-27072705C9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4632" y="1758766"/>
            <a:ext cx="1651801" cy="2475768"/>
          </a:xfrm>
          <a:prstGeom prst="rect">
            <a:avLst/>
          </a:prstGeom>
        </p:spPr>
      </p:pic>
    </p:spTree>
    <p:extLst>
      <p:ext uri="{BB962C8B-B14F-4D97-AF65-F5344CB8AC3E}">
        <p14:creationId xmlns:p14="http://schemas.microsoft.com/office/powerpoint/2010/main" val="1396262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device&#10;&#10;Description generated with high confidence">
            <a:extLst>
              <a:ext uri="{FF2B5EF4-FFF2-40B4-BE49-F238E27FC236}">
                <a16:creationId xmlns:a16="http://schemas.microsoft.com/office/drawing/2014/main" id="{6B85625B-20F6-469C-8D2E-C2A31EF97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412" y="122004"/>
            <a:ext cx="9400604" cy="7174146"/>
          </a:xfrm>
          <a:prstGeom prst="rect">
            <a:avLst/>
          </a:prstGeom>
        </p:spPr>
      </p:pic>
      <p:pic>
        <p:nvPicPr>
          <p:cNvPr id="4" name="Picture 3">
            <a:extLst>
              <a:ext uri="{FF2B5EF4-FFF2-40B4-BE49-F238E27FC236}">
                <a16:creationId xmlns:a16="http://schemas.microsoft.com/office/drawing/2014/main" id="{F7F8D203-66A2-42D2-A25A-8C7328F90405}"/>
              </a:ext>
            </a:extLst>
          </p:cNvPr>
          <p:cNvPicPr>
            <a:picLocks noChangeAspect="1"/>
          </p:cNvPicPr>
          <p:nvPr/>
        </p:nvPicPr>
        <p:blipFill rotWithShape="1">
          <a:blip r:embed="rId4"/>
          <a:srcRect l="7587" t="715" r="11443" b="12612"/>
          <a:stretch/>
        </p:blipFill>
        <p:spPr>
          <a:xfrm>
            <a:off x="3596923" y="2855987"/>
            <a:ext cx="2579581" cy="2088233"/>
          </a:xfrm>
          <a:prstGeom prst="rect">
            <a:avLst/>
          </a:prstGeom>
        </p:spPr>
      </p:pic>
      <p:sp>
        <p:nvSpPr>
          <p:cNvPr id="7" name="TextBox 6">
            <a:extLst>
              <a:ext uri="{FF2B5EF4-FFF2-40B4-BE49-F238E27FC236}">
                <a16:creationId xmlns:a16="http://schemas.microsoft.com/office/drawing/2014/main" id="{A8956C50-AF14-4892-A672-52F30DC42DC9}"/>
              </a:ext>
            </a:extLst>
          </p:cNvPr>
          <p:cNvSpPr txBox="1"/>
          <p:nvPr/>
        </p:nvSpPr>
        <p:spPr>
          <a:xfrm>
            <a:off x="183578" y="400110"/>
            <a:ext cx="2579582" cy="1323439"/>
          </a:xfrm>
          <a:prstGeom prst="rect">
            <a:avLst/>
          </a:prstGeom>
          <a:solidFill>
            <a:srgbClr val="F0FDA1"/>
          </a:solidFill>
        </p:spPr>
        <p:txBody>
          <a:bodyPr wrap="square" rtlCol="0">
            <a:spAutoFit/>
          </a:bodyPr>
          <a:lstStyle/>
          <a:p>
            <a:r>
              <a:rPr lang="en-GB" sz="2000" dirty="0">
                <a:solidFill>
                  <a:srgbClr val="7030A0"/>
                </a:solidFill>
                <a:latin typeface="Comic Sans MS" panose="030F0702030302020204" pitchFamily="66" charset="0"/>
              </a:rPr>
              <a:t>We will now talk through the ‘procrastination cycle together.</a:t>
            </a:r>
          </a:p>
        </p:txBody>
      </p:sp>
      <p:sp>
        <p:nvSpPr>
          <p:cNvPr id="8" name="TextBox 7">
            <a:extLst>
              <a:ext uri="{FF2B5EF4-FFF2-40B4-BE49-F238E27FC236}">
                <a16:creationId xmlns:a16="http://schemas.microsoft.com/office/drawing/2014/main" id="{23BA1E37-B163-4674-AF02-EA1BA15A235F}"/>
              </a:ext>
            </a:extLst>
          </p:cNvPr>
          <p:cNvSpPr txBox="1"/>
          <p:nvPr/>
        </p:nvSpPr>
        <p:spPr>
          <a:xfrm>
            <a:off x="6587716" y="138937"/>
            <a:ext cx="2952330" cy="1631216"/>
          </a:xfrm>
          <a:prstGeom prst="rect">
            <a:avLst/>
          </a:prstGeom>
          <a:solidFill>
            <a:schemeClr val="bg1"/>
          </a:solidFill>
        </p:spPr>
        <p:txBody>
          <a:bodyPr wrap="square" rtlCol="0">
            <a:spAutoFit/>
          </a:bodyPr>
          <a:lstStyle/>
          <a:p>
            <a:r>
              <a:rPr lang="en-GB" sz="2000" dirty="0">
                <a:latin typeface="Comic Sans MS" panose="030F0702030302020204" pitchFamily="66" charset="0"/>
              </a:rPr>
              <a:t>Make notes next to the boxes on your sheet as we explore the meanings, you will need these shortly.</a:t>
            </a:r>
          </a:p>
        </p:txBody>
      </p:sp>
      <p:sp>
        <p:nvSpPr>
          <p:cNvPr id="9" name="TextBox 8">
            <a:extLst>
              <a:ext uri="{FF2B5EF4-FFF2-40B4-BE49-F238E27FC236}">
                <a16:creationId xmlns:a16="http://schemas.microsoft.com/office/drawing/2014/main" id="{686AA20B-E805-47CE-ACCB-AF06DC7B92B1}"/>
              </a:ext>
            </a:extLst>
          </p:cNvPr>
          <p:cNvSpPr txBox="1"/>
          <p:nvPr/>
        </p:nvSpPr>
        <p:spPr>
          <a:xfrm>
            <a:off x="188154" y="0"/>
            <a:ext cx="1795626" cy="400110"/>
          </a:xfrm>
          <a:prstGeom prst="rect">
            <a:avLst/>
          </a:prstGeom>
          <a:solidFill>
            <a:srgbClr val="FFFF00"/>
          </a:solidFill>
        </p:spPr>
        <p:txBody>
          <a:bodyPr wrap="square" rtlCol="0">
            <a:spAutoFit/>
          </a:bodyPr>
          <a:lstStyle/>
          <a:p>
            <a:r>
              <a:rPr lang="en-GB" sz="2000" dirty="0">
                <a:latin typeface="Comic Sans MS" panose="030F0702030302020204" pitchFamily="66" charset="0"/>
              </a:rPr>
              <a:t>Task Three:</a:t>
            </a:r>
          </a:p>
        </p:txBody>
      </p:sp>
      <p:pic>
        <p:nvPicPr>
          <p:cNvPr id="5" name="Picture 4">
            <a:extLst>
              <a:ext uri="{FF2B5EF4-FFF2-40B4-BE49-F238E27FC236}">
                <a16:creationId xmlns:a16="http://schemas.microsoft.com/office/drawing/2014/main" id="{2FE4A4BB-0C73-4092-B482-592FF993A1E5}"/>
              </a:ext>
            </a:extLst>
          </p:cNvPr>
          <p:cNvPicPr>
            <a:picLocks noChangeAspect="1"/>
          </p:cNvPicPr>
          <p:nvPr/>
        </p:nvPicPr>
        <p:blipFill>
          <a:blip r:embed="rId5"/>
          <a:stretch>
            <a:fillRect/>
          </a:stretch>
        </p:blipFill>
        <p:spPr>
          <a:xfrm>
            <a:off x="7528396" y="5083435"/>
            <a:ext cx="2414225" cy="2426418"/>
          </a:xfrm>
          <a:prstGeom prst="rect">
            <a:avLst/>
          </a:prstGeom>
        </p:spPr>
      </p:pic>
      <p:pic>
        <p:nvPicPr>
          <p:cNvPr id="11" name="Picture 10">
            <a:extLst>
              <a:ext uri="{FF2B5EF4-FFF2-40B4-BE49-F238E27FC236}">
                <a16:creationId xmlns:a16="http://schemas.microsoft.com/office/drawing/2014/main" id="{BF607EC2-129C-47F6-AF03-0A619DCA4B4A}"/>
              </a:ext>
            </a:extLst>
          </p:cNvPr>
          <p:cNvPicPr>
            <a:picLocks noChangeAspect="1"/>
          </p:cNvPicPr>
          <p:nvPr/>
        </p:nvPicPr>
        <p:blipFill>
          <a:blip r:embed="rId5"/>
          <a:stretch>
            <a:fillRect/>
          </a:stretch>
        </p:blipFill>
        <p:spPr>
          <a:xfrm>
            <a:off x="-169193" y="5147838"/>
            <a:ext cx="2414225" cy="2426418"/>
          </a:xfrm>
          <a:prstGeom prst="rect">
            <a:avLst/>
          </a:prstGeom>
        </p:spPr>
      </p:pic>
    </p:spTree>
    <p:extLst>
      <p:ext uri="{BB962C8B-B14F-4D97-AF65-F5344CB8AC3E}">
        <p14:creationId xmlns:p14="http://schemas.microsoft.com/office/powerpoint/2010/main" val="2409316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4EFF823-04CB-4CE8-9493-800A215BA61D}"/>
              </a:ext>
            </a:extLst>
          </p:cNvPr>
          <p:cNvPicPr>
            <a:picLocks noChangeAspect="1"/>
          </p:cNvPicPr>
          <p:nvPr/>
        </p:nvPicPr>
        <p:blipFill>
          <a:blip r:embed="rId3"/>
          <a:stretch>
            <a:fillRect/>
          </a:stretch>
        </p:blipFill>
        <p:spPr>
          <a:xfrm>
            <a:off x="1663538" y="2368388"/>
            <a:ext cx="6590577" cy="4932464"/>
          </a:xfrm>
          <a:prstGeom prst="rect">
            <a:avLst/>
          </a:prstGeom>
        </p:spPr>
      </p:pic>
      <p:sp>
        <p:nvSpPr>
          <p:cNvPr id="20" name="TextBox 19">
            <a:extLst>
              <a:ext uri="{FF2B5EF4-FFF2-40B4-BE49-F238E27FC236}">
                <a16:creationId xmlns:a16="http://schemas.microsoft.com/office/drawing/2014/main" id="{04240B38-3F65-410E-BC0C-54F3EB6642ED}"/>
              </a:ext>
            </a:extLst>
          </p:cNvPr>
          <p:cNvSpPr txBox="1"/>
          <p:nvPr/>
        </p:nvSpPr>
        <p:spPr>
          <a:xfrm>
            <a:off x="255588" y="191691"/>
            <a:ext cx="9406479" cy="2031325"/>
          </a:xfrm>
          <a:prstGeom prst="rect">
            <a:avLst/>
          </a:prstGeom>
          <a:solidFill>
            <a:schemeClr val="bg1"/>
          </a:solidFill>
        </p:spPr>
        <p:txBody>
          <a:bodyPr wrap="square" rtlCol="0">
            <a:spAutoFit/>
          </a:bodyPr>
          <a:lstStyle/>
          <a:p>
            <a:r>
              <a:rPr lang="en-GB" sz="2100" b="1" dirty="0">
                <a:solidFill>
                  <a:srgbClr val="FF0000"/>
                </a:solidFill>
                <a:latin typeface="Comic Sans MS" panose="030F0702030302020204" pitchFamily="66" charset="0"/>
              </a:rPr>
              <a:t>Challenge: </a:t>
            </a:r>
            <a:r>
              <a:rPr lang="en-GB" sz="2100" dirty="0">
                <a:latin typeface="Comic Sans MS" panose="030F0702030302020204" pitchFamily="66" charset="0"/>
              </a:rPr>
              <a:t>Describe the meaning in clear terms for a person new to the subject by using the notes you just made.</a:t>
            </a:r>
          </a:p>
          <a:p>
            <a:r>
              <a:rPr lang="en-GB" sz="2100" b="1" dirty="0">
                <a:solidFill>
                  <a:srgbClr val="FF6600"/>
                </a:solidFill>
                <a:latin typeface="Comic Sans MS" panose="030F0702030302020204" pitchFamily="66" charset="0"/>
              </a:rPr>
              <a:t>More challenging: </a:t>
            </a:r>
            <a:r>
              <a:rPr lang="en-GB" sz="2100" dirty="0">
                <a:latin typeface="Comic Sans MS" panose="030F0702030302020204" pitchFamily="66" charset="0"/>
              </a:rPr>
              <a:t>Note down what a procrastinator might think or say when the reach each stage of the cycle through their lives.</a:t>
            </a:r>
          </a:p>
          <a:p>
            <a:r>
              <a:rPr lang="en-GB" sz="2100" b="1" dirty="0">
                <a:solidFill>
                  <a:srgbClr val="00B050"/>
                </a:solidFill>
                <a:latin typeface="Comic Sans MS" panose="030F0702030302020204" pitchFamily="66" charset="0"/>
              </a:rPr>
              <a:t>Mega challenge: </a:t>
            </a:r>
            <a:r>
              <a:rPr lang="en-GB" sz="2100" dirty="0">
                <a:latin typeface="Comic Sans MS" panose="030F0702030302020204" pitchFamily="66" charset="0"/>
              </a:rPr>
              <a:t>Why might a person find it so hard to break the cycle? After completing the ‘more challenging’, explain your thoughts.</a:t>
            </a:r>
          </a:p>
        </p:txBody>
      </p:sp>
    </p:spTree>
    <p:extLst>
      <p:ext uri="{BB962C8B-B14F-4D97-AF65-F5344CB8AC3E}">
        <p14:creationId xmlns:p14="http://schemas.microsoft.com/office/powerpoint/2010/main" val="1034006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3ABA59-E334-4DF1-A714-06BA19972941}"/>
              </a:ext>
            </a:extLst>
          </p:cNvPr>
          <p:cNvPicPr>
            <a:picLocks noChangeAspect="1"/>
          </p:cNvPicPr>
          <p:nvPr/>
        </p:nvPicPr>
        <p:blipFill rotWithShape="1">
          <a:blip r:embed="rId2"/>
          <a:srcRect l="17869"/>
          <a:stretch/>
        </p:blipFill>
        <p:spPr>
          <a:xfrm>
            <a:off x="192888" y="335707"/>
            <a:ext cx="5509503" cy="5073121"/>
          </a:xfrm>
          <a:prstGeom prst="rect">
            <a:avLst/>
          </a:prstGeom>
        </p:spPr>
      </p:pic>
      <p:pic>
        <p:nvPicPr>
          <p:cNvPr id="8" name="Picture 8">
            <a:extLst>
              <a:ext uri="{FF2B5EF4-FFF2-40B4-BE49-F238E27FC236}">
                <a16:creationId xmlns:a16="http://schemas.microsoft.com/office/drawing/2014/main" id="{D60A09A3-686B-4DB1-B89C-1E445ED47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32291">
            <a:off x="245618" y="4376066"/>
            <a:ext cx="1972489" cy="2534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8">
            <a:extLst>
              <a:ext uri="{FF2B5EF4-FFF2-40B4-BE49-F238E27FC236}">
                <a16:creationId xmlns:a16="http://schemas.microsoft.com/office/drawing/2014/main" id="{D9F37241-ECC5-46BE-B4FE-78FBC07EB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905754">
            <a:off x="1655141" y="4078767"/>
            <a:ext cx="2097437" cy="26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7D47E3CD-F0E6-462C-982E-C41E6A501244}"/>
              </a:ext>
            </a:extLst>
          </p:cNvPr>
          <p:cNvSpPr>
            <a:spLocks noChangeArrowheads="1"/>
          </p:cNvSpPr>
          <p:nvPr/>
        </p:nvSpPr>
        <p:spPr bwMode="auto">
          <a:xfrm>
            <a:off x="2743917" y="335707"/>
            <a:ext cx="6818199" cy="6509474"/>
          </a:xfrm>
          <a:prstGeom prst="rect">
            <a:avLst/>
          </a:prstGeom>
          <a:solidFill>
            <a:srgbClr val="FFFFFF"/>
          </a:solidFill>
          <a:ln w="9525">
            <a:solidFill>
              <a:srgbClr val="000000"/>
            </a:solidFill>
            <a:miter lim="800000"/>
            <a:headEnd/>
            <a:tailEnd/>
          </a:ln>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en-GB" altLang="en-US" sz="2000" b="1" u="sng" kern="0" dirty="0">
                <a:solidFill>
                  <a:schemeClr val="tx2"/>
                </a:solidFill>
                <a:latin typeface="Comic Sans MS" panose="030F0702030302020204" pitchFamily="66" charset="0"/>
              </a:rPr>
              <a:t>Task Four: Jess’s message</a:t>
            </a:r>
          </a:p>
          <a:p>
            <a:pPr eaLnBrk="1" hangingPunct="1">
              <a:spcBef>
                <a:spcPct val="0"/>
              </a:spcBef>
              <a:buFontTx/>
              <a:buNone/>
              <a:defRPr/>
            </a:pPr>
            <a:endParaRPr lang="en-GB" altLang="en-US" sz="1800" b="1" kern="0" dirty="0">
              <a:solidFill>
                <a:srgbClr val="7030A0"/>
              </a:solidFill>
              <a:latin typeface="Comic Sans MS" panose="030F0702030302020204" pitchFamily="66" charset="0"/>
            </a:endParaRPr>
          </a:p>
          <a:p>
            <a:pPr eaLnBrk="1" hangingPunct="1">
              <a:spcBef>
                <a:spcPct val="0"/>
              </a:spcBef>
              <a:buFontTx/>
              <a:buNone/>
              <a:defRPr/>
            </a:pPr>
            <a:r>
              <a:rPr lang="en-GB" altLang="en-US" sz="1800" b="1" kern="0" dirty="0">
                <a:solidFill>
                  <a:srgbClr val="7030A0"/>
                </a:solidFill>
                <a:latin typeface="Comic Sans MS" panose="030F0702030302020204" pitchFamily="66" charset="0"/>
              </a:rPr>
              <a:t>Jess has just sent you a Snapchat message:</a:t>
            </a:r>
          </a:p>
          <a:p>
            <a:pPr eaLnBrk="1" hangingPunct="1">
              <a:spcBef>
                <a:spcPct val="0"/>
              </a:spcBef>
              <a:buFontTx/>
              <a:buNone/>
              <a:defRPr/>
            </a:pPr>
            <a:endParaRPr lang="en-GB" altLang="en-US" sz="1800" b="1" kern="0" dirty="0">
              <a:solidFill>
                <a:srgbClr val="7030A0"/>
              </a:solidFill>
              <a:latin typeface="Comic Sans MS" panose="030F0702030302020204" pitchFamily="66" charset="0"/>
            </a:endParaRPr>
          </a:p>
          <a:p>
            <a:pPr eaLnBrk="1" hangingPunct="1">
              <a:spcBef>
                <a:spcPct val="0"/>
              </a:spcBef>
              <a:buFontTx/>
              <a:buNone/>
              <a:defRPr/>
            </a:pPr>
            <a:endParaRPr lang="en-GB" altLang="en-US" sz="100" b="1" kern="0" dirty="0">
              <a:solidFill>
                <a:srgbClr val="7030A0"/>
              </a:solidFill>
              <a:latin typeface="Comic Sans MS" panose="030F0702030302020204" pitchFamily="66" charset="0"/>
            </a:endParaRPr>
          </a:p>
          <a:p>
            <a:pPr eaLnBrk="1" hangingPunct="1">
              <a:spcBef>
                <a:spcPct val="0"/>
              </a:spcBef>
              <a:buFontTx/>
              <a:buNone/>
              <a:defRPr/>
            </a:pPr>
            <a:r>
              <a:rPr lang="en-GB" altLang="en-US" sz="1800" i="1" kern="0" dirty="0">
                <a:solidFill>
                  <a:srgbClr val="0070C0"/>
                </a:solidFill>
                <a:latin typeface="Comic Sans MS" panose="030F0702030302020204" pitchFamily="66" charset="0"/>
              </a:rPr>
              <a:t>‘Hey. Mate, how's things? Just got to ask you – ‘cos you always seem to just get stuff done, how do you make yourself do it? I don’t know what's up with me right now. I’m finding Physics so hard and I just feel like giving up. I keep doing other things instead! Even tidying up – even though I don’t even like doing that! Agh!  Wish I could stop acting like this and get myself together. Any advice? Ta, hun x</a:t>
            </a:r>
          </a:p>
          <a:p>
            <a:pPr eaLnBrk="1" hangingPunct="1">
              <a:spcBef>
                <a:spcPct val="0"/>
              </a:spcBef>
              <a:buFontTx/>
              <a:buNone/>
              <a:defRPr/>
            </a:pPr>
            <a:endParaRPr lang="en-GB" altLang="en-US" sz="1800" kern="0" dirty="0">
              <a:solidFill>
                <a:srgbClr val="FF0000"/>
              </a:solidFill>
              <a:latin typeface="Comic Sans MS" panose="030F0702030302020204" pitchFamily="66" charset="0"/>
            </a:endParaRPr>
          </a:p>
          <a:p>
            <a:pPr eaLnBrk="1" hangingPunct="1">
              <a:spcBef>
                <a:spcPct val="0"/>
              </a:spcBef>
              <a:buFontTx/>
              <a:buNone/>
              <a:defRPr/>
            </a:pPr>
            <a:r>
              <a:rPr lang="en-GB" altLang="en-US" sz="1800" kern="0" dirty="0">
                <a:solidFill>
                  <a:srgbClr val="FF0000"/>
                </a:solidFill>
                <a:latin typeface="Comic Sans MS" panose="030F0702030302020204" pitchFamily="66" charset="0"/>
              </a:rPr>
              <a:t>Challenge: </a:t>
            </a:r>
            <a:r>
              <a:rPr lang="en-GB" altLang="en-US" sz="1800" kern="0" dirty="0">
                <a:solidFill>
                  <a:srgbClr val="000000"/>
                </a:solidFill>
                <a:latin typeface="Comic Sans MS" panose="030F0702030302020204" pitchFamily="66" charset="0"/>
              </a:rPr>
              <a:t>Using your information sheets and clip notes, write a three paragraph message to Jess, identifying what she is doing by tidying up and what she could do to get her studying back on track. Describe the benefits of perseverance.</a:t>
            </a:r>
          </a:p>
          <a:p>
            <a:pPr eaLnBrk="1" hangingPunct="1">
              <a:spcBef>
                <a:spcPct val="0"/>
              </a:spcBef>
              <a:buFontTx/>
              <a:buNone/>
              <a:defRPr/>
            </a:pPr>
            <a:r>
              <a:rPr lang="en-GB" altLang="en-US" sz="1800" kern="0" dirty="0">
                <a:solidFill>
                  <a:srgbClr val="FF6600"/>
                </a:solidFill>
                <a:latin typeface="Comic Sans MS" panose="030F0702030302020204" pitchFamily="66" charset="0"/>
              </a:rPr>
              <a:t>More challenging: </a:t>
            </a:r>
            <a:r>
              <a:rPr lang="en-GB" altLang="en-US" sz="1800" kern="0" dirty="0">
                <a:solidFill>
                  <a:srgbClr val="000000"/>
                </a:solidFill>
                <a:latin typeface="Comic Sans MS" panose="030F0702030302020204" pitchFamily="66" charset="0"/>
              </a:rPr>
              <a:t>Your message must be detailed, describing Jess’s avoidance tactics, what she should do to stop this, who she could follow as an example and why.</a:t>
            </a:r>
          </a:p>
          <a:p>
            <a:pPr eaLnBrk="1" hangingPunct="1">
              <a:spcBef>
                <a:spcPct val="0"/>
              </a:spcBef>
              <a:buFontTx/>
              <a:buNone/>
              <a:defRPr/>
            </a:pPr>
            <a:r>
              <a:rPr lang="en-GB" altLang="en-US" sz="1800" kern="0" dirty="0">
                <a:solidFill>
                  <a:srgbClr val="000000"/>
                </a:solidFill>
                <a:latin typeface="Comic Sans MS" panose="030F0702030302020204" pitchFamily="66" charset="0"/>
              </a:rPr>
              <a:t> </a:t>
            </a:r>
            <a:r>
              <a:rPr lang="en-GB" altLang="en-US" sz="1800" kern="0" dirty="0">
                <a:solidFill>
                  <a:srgbClr val="00B050"/>
                </a:solidFill>
                <a:latin typeface="Comic Sans MS" panose="030F0702030302020204" pitchFamily="66" charset="0"/>
              </a:rPr>
              <a:t>Mega challenging: </a:t>
            </a:r>
            <a:r>
              <a:rPr lang="en-GB" altLang="en-US" sz="1800" kern="0" dirty="0">
                <a:latin typeface="Comic Sans MS" panose="030F0702030302020204" pitchFamily="66" charset="0"/>
              </a:rPr>
              <a:t>As above but</a:t>
            </a:r>
            <a:r>
              <a:rPr lang="en-GB" altLang="en-US" sz="1800" dirty="0">
                <a:latin typeface="Comic Sans MS" panose="030F0702030302020204" pitchFamily="66" charset="0"/>
              </a:rPr>
              <a:t> explaining using new key terminology what happens to a person’s mind during the procrastination cycle and why she needs to master the skill of perseverance. </a:t>
            </a:r>
            <a:endParaRPr lang="en-GB" altLang="en-US" sz="1800" kern="0" dirty="0">
              <a:latin typeface="Comic Sans MS" panose="030F0702030302020204" pitchFamily="66" charset="0"/>
            </a:endParaRPr>
          </a:p>
        </p:txBody>
      </p:sp>
      <p:pic>
        <p:nvPicPr>
          <p:cNvPr id="11" name="Picture 10">
            <a:extLst>
              <a:ext uri="{FF2B5EF4-FFF2-40B4-BE49-F238E27FC236}">
                <a16:creationId xmlns:a16="http://schemas.microsoft.com/office/drawing/2014/main" id="{FE9F81DB-19E5-41B0-A78D-59BC6694EBD3}"/>
              </a:ext>
            </a:extLst>
          </p:cNvPr>
          <p:cNvPicPr>
            <a:picLocks noChangeAspect="1"/>
          </p:cNvPicPr>
          <p:nvPr/>
        </p:nvPicPr>
        <p:blipFill>
          <a:blip r:embed="rId4"/>
          <a:stretch>
            <a:fillRect/>
          </a:stretch>
        </p:blipFill>
        <p:spPr>
          <a:xfrm rot="18949964">
            <a:off x="8430873" y="42789"/>
            <a:ext cx="720080" cy="1395435"/>
          </a:xfrm>
          <a:prstGeom prst="rect">
            <a:avLst/>
          </a:prstGeom>
        </p:spPr>
      </p:pic>
    </p:spTree>
    <p:extLst>
      <p:ext uri="{BB962C8B-B14F-4D97-AF65-F5344CB8AC3E}">
        <p14:creationId xmlns:p14="http://schemas.microsoft.com/office/powerpoint/2010/main" val="758369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1B4996-C1FD-4868-8302-5D16CA9B60F8}"/>
              </a:ext>
            </a:extLst>
          </p:cNvPr>
          <p:cNvPicPr>
            <a:picLocks noChangeAspect="1"/>
          </p:cNvPicPr>
          <p:nvPr/>
        </p:nvPicPr>
        <p:blipFill>
          <a:blip r:embed="rId3"/>
          <a:stretch>
            <a:fillRect/>
          </a:stretch>
        </p:blipFill>
        <p:spPr>
          <a:xfrm>
            <a:off x="0" y="4007252"/>
            <a:ext cx="9474005" cy="3084843"/>
          </a:xfrm>
          <a:prstGeom prst="rect">
            <a:avLst/>
          </a:prstGeom>
        </p:spPr>
      </p:pic>
      <p:pic>
        <p:nvPicPr>
          <p:cNvPr id="3" name="Picture 2" descr="Screen Clipping">
            <a:extLst>
              <a:ext uri="{FF2B5EF4-FFF2-40B4-BE49-F238E27FC236}">
                <a16:creationId xmlns:a16="http://schemas.microsoft.com/office/drawing/2014/main" id="{824175F7-4B71-4CC8-A527-807C82C8DD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42229">
            <a:off x="5485994" y="1046848"/>
            <a:ext cx="2258532" cy="2906676"/>
          </a:xfrm>
          <a:prstGeom prst="rect">
            <a:avLst/>
          </a:prstGeom>
          <a:ln>
            <a:solidFill>
              <a:schemeClr val="tx1"/>
            </a:solidFill>
          </a:ln>
        </p:spPr>
      </p:pic>
      <p:sp>
        <p:nvSpPr>
          <p:cNvPr id="16" name="TextBox 15">
            <a:extLst>
              <a:ext uri="{FF2B5EF4-FFF2-40B4-BE49-F238E27FC236}">
                <a16:creationId xmlns:a16="http://schemas.microsoft.com/office/drawing/2014/main" id="{45F4B6A7-6299-46F6-B61A-665FB37CB009}"/>
              </a:ext>
            </a:extLst>
          </p:cNvPr>
          <p:cNvSpPr txBox="1"/>
          <p:nvPr/>
        </p:nvSpPr>
        <p:spPr>
          <a:xfrm>
            <a:off x="327682" y="296268"/>
            <a:ext cx="4536418" cy="523220"/>
          </a:xfrm>
          <a:prstGeom prst="rect">
            <a:avLst/>
          </a:prstGeom>
          <a:solidFill>
            <a:srgbClr val="FFFF00"/>
          </a:solidFill>
        </p:spPr>
        <p:txBody>
          <a:bodyPr wrap="square" rtlCol="0">
            <a:spAutoFit/>
          </a:bodyPr>
          <a:lstStyle/>
          <a:p>
            <a:r>
              <a:rPr lang="en-GB" sz="2800" b="1" dirty="0">
                <a:latin typeface="Comic Sans MS" panose="030F0702030302020204" pitchFamily="66" charset="0"/>
              </a:rPr>
              <a:t>Plenary: Literacy Focus</a:t>
            </a:r>
            <a:r>
              <a:rPr lang="en-GB" sz="2000" dirty="0">
                <a:latin typeface="Comic Sans MS" panose="030F0702030302020204" pitchFamily="66" charset="0"/>
              </a:rPr>
              <a:t>:</a:t>
            </a:r>
          </a:p>
        </p:txBody>
      </p:sp>
      <p:sp>
        <p:nvSpPr>
          <p:cNvPr id="14" name="TextBox 13">
            <a:extLst>
              <a:ext uri="{FF2B5EF4-FFF2-40B4-BE49-F238E27FC236}">
                <a16:creationId xmlns:a16="http://schemas.microsoft.com/office/drawing/2014/main" id="{30E24D4D-2935-4076-BD3A-760B95FA9C53}"/>
              </a:ext>
            </a:extLst>
          </p:cNvPr>
          <p:cNvSpPr txBox="1"/>
          <p:nvPr/>
        </p:nvSpPr>
        <p:spPr>
          <a:xfrm>
            <a:off x="311753" y="980575"/>
            <a:ext cx="3816424" cy="2308324"/>
          </a:xfrm>
          <a:prstGeom prst="rect">
            <a:avLst/>
          </a:prstGeom>
          <a:solidFill>
            <a:srgbClr val="F0FDA1"/>
          </a:solidFill>
        </p:spPr>
        <p:txBody>
          <a:bodyPr wrap="square" rtlCol="0">
            <a:spAutoFit/>
          </a:bodyPr>
          <a:lstStyle/>
          <a:p>
            <a:r>
              <a:rPr lang="en-GB" sz="2400" dirty="0">
                <a:latin typeface="Comic Sans MS" panose="030F0702030302020204" pitchFamily="66" charset="0"/>
              </a:rPr>
              <a:t>Complete your literacy focus task at your challenge level.</a:t>
            </a:r>
          </a:p>
          <a:p>
            <a:r>
              <a:rPr lang="en-GB" sz="2400" dirty="0">
                <a:latin typeface="Comic Sans MS" panose="030F0702030302020204" pitchFamily="66" charset="0"/>
              </a:rPr>
              <a:t>Be prepared to feedback and justify your ideas to the class.</a:t>
            </a:r>
          </a:p>
        </p:txBody>
      </p:sp>
      <p:pic>
        <p:nvPicPr>
          <p:cNvPr id="15" name="Picture 14">
            <a:extLst>
              <a:ext uri="{FF2B5EF4-FFF2-40B4-BE49-F238E27FC236}">
                <a16:creationId xmlns:a16="http://schemas.microsoft.com/office/drawing/2014/main" id="{5B891292-E858-4691-91CE-5C7FECA87C82}"/>
              </a:ext>
            </a:extLst>
          </p:cNvPr>
          <p:cNvPicPr>
            <a:picLocks noChangeAspect="1"/>
          </p:cNvPicPr>
          <p:nvPr/>
        </p:nvPicPr>
        <p:blipFill>
          <a:blip r:embed="rId5"/>
          <a:stretch>
            <a:fillRect/>
          </a:stretch>
        </p:blipFill>
        <p:spPr>
          <a:xfrm>
            <a:off x="3248271" y="1500649"/>
            <a:ext cx="2083970" cy="600853"/>
          </a:xfrm>
          <a:prstGeom prst="rect">
            <a:avLst/>
          </a:prstGeom>
        </p:spPr>
      </p:pic>
      <p:pic>
        <p:nvPicPr>
          <p:cNvPr id="5" name="Picture 4">
            <a:extLst>
              <a:ext uri="{FF2B5EF4-FFF2-40B4-BE49-F238E27FC236}">
                <a16:creationId xmlns:a16="http://schemas.microsoft.com/office/drawing/2014/main" id="{8CAE6783-39B7-4A70-9F43-C03963D53BCF}"/>
              </a:ext>
            </a:extLst>
          </p:cNvPr>
          <p:cNvPicPr>
            <a:picLocks noChangeAspect="1"/>
          </p:cNvPicPr>
          <p:nvPr/>
        </p:nvPicPr>
        <p:blipFill>
          <a:blip r:embed="rId6"/>
          <a:stretch>
            <a:fillRect/>
          </a:stretch>
        </p:blipFill>
        <p:spPr>
          <a:xfrm>
            <a:off x="7556234" y="2378655"/>
            <a:ext cx="2414225" cy="2426418"/>
          </a:xfrm>
          <a:prstGeom prst="rect">
            <a:avLst/>
          </a:prstGeom>
        </p:spPr>
      </p:pic>
      <p:pic>
        <p:nvPicPr>
          <p:cNvPr id="6" name="Picture 5">
            <a:extLst>
              <a:ext uri="{FF2B5EF4-FFF2-40B4-BE49-F238E27FC236}">
                <a16:creationId xmlns:a16="http://schemas.microsoft.com/office/drawing/2014/main" id="{FCCF33AF-8741-4F06-B198-180DE8921981}"/>
              </a:ext>
            </a:extLst>
          </p:cNvPr>
          <p:cNvPicPr>
            <a:picLocks noChangeAspect="1"/>
          </p:cNvPicPr>
          <p:nvPr/>
        </p:nvPicPr>
        <p:blipFill>
          <a:blip r:embed="rId7"/>
          <a:stretch>
            <a:fillRect/>
          </a:stretch>
        </p:blipFill>
        <p:spPr>
          <a:xfrm rot="21071212">
            <a:off x="6607906" y="475985"/>
            <a:ext cx="2612942" cy="1738794"/>
          </a:xfrm>
          <a:prstGeom prst="rect">
            <a:avLst/>
          </a:prstGeom>
        </p:spPr>
      </p:pic>
    </p:spTree>
    <p:extLst>
      <p:ext uri="{BB962C8B-B14F-4D97-AF65-F5344CB8AC3E}">
        <p14:creationId xmlns:p14="http://schemas.microsoft.com/office/powerpoint/2010/main" val="22535157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5015</TotalTime>
  <Words>998</Words>
  <Application>Microsoft Office PowerPoint</Application>
  <PresentationFormat>Custom</PresentationFormat>
  <Paragraphs>70</Paragraphs>
  <Slides>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Noto Sans CJK SC Regular</vt:lpstr>
      <vt:lpstr>FreeSans</vt:lpstr>
      <vt:lpstr>Comic Sans MS</vt:lpstr>
      <vt:lpstr>Liberation Serif</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Merck &amp; Co.,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Emily Cotterill</dc:creator>
  <cp:keywords>pshe resources</cp:keywords>
  <cp:lastModifiedBy>P Wassell</cp:lastModifiedBy>
  <cp:revision>456</cp:revision>
  <dcterms:created xsi:type="dcterms:W3CDTF">2012-06-25T08:27:51Z</dcterms:created>
  <dcterms:modified xsi:type="dcterms:W3CDTF">2018-06-18T08:18:57Z</dcterms:modified>
</cp:coreProperties>
</file>