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7559675" cy="10691813"/>
  <p:notesSz cx="6858000" cy="9945688"/>
  <p:embeddedFontLst>
    <p:embeddedFont>
      <p:font typeface="Architects Daughter" panose="020B0604020202020204" charset="0"/>
      <p:regular r:id="rId4"/>
    </p:embeddedFont>
    <p:embeddedFont>
      <p:font typeface="Open Sans" panose="020B0606030504020204" pitchFamily="34" charset="0"/>
      <p:regular r:id="rId5"/>
      <p:bold r:id="rId6"/>
      <p:italic r:id="rId7"/>
      <p:boldItalic r:id="rId8"/>
    </p:embeddedFont>
    <p:embeddedFont>
      <p:font typeface="Open Sans SemiBold" panose="020B0706030804020204" pitchFamily="34" charset="0"/>
      <p:regular r:id="rId9"/>
      <p:bold r:id="rId10"/>
      <p:italic r:id="rId11"/>
      <p:boldItalic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7" roundtripDataSignature="AMtx7mi6ztWUV/CO+qmXTLPUPrb7Sa02d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0" d="100"/>
          <a:sy n="50" d="100"/>
        </p:scale>
        <p:origin x="2635" y="53"/>
      </p:cViewPr>
      <p:guideLst>
        <p:guide orient="horz" pos="3368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21" Type="http://schemas.openxmlformats.org/officeDocument/2006/relationships/tableStyles" Target="tableStyles.xml"/><Relationship Id="rId7" Type="http://schemas.openxmlformats.org/officeDocument/2006/relationships/font" Target="fonts/font4.fntdata"/><Relationship Id="rId12" Type="http://schemas.openxmlformats.org/officeDocument/2006/relationships/font" Target="fonts/font9.fntdata"/><Relationship Id="rId17" Type="http://customschemas.google.com/relationships/presentationmetadata" Target="metadata"/><Relationship Id="rId2" Type="http://schemas.openxmlformats.org/officeDocument/2006/relationships/slide" Target="slides/slide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font" Target="fonts/font8.fntdata"/><Relationship Id="rId5" Type="http://schemas.openxmlformats.org/officeDocument/2006/relationships/font" Target="fonts/font2.fntdata"/><Relationship Id="rId10" Type="http://schemas.openxmlformats.org/officeDocument/2006/relationships/font" Target="fonts/font7.fntdata"/><Relationship Id="rId19" Type="http://schemas.openxmlformats.org/officeDocument/2006/relationships/viewProps" Target="viewProps.xml"/><Relationship Id="rId4" Type="http://schemas.openxmlformats.org/officeDocument/2006/relationships/font" Target="fonts/font1.fntdata"/><Relationship Id="rId9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12963" y="746125"/>
            <a:ext cx="263366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12963" y="746125"/>
            <a:ext cx="263366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1" name="Google Shape;51;p1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O DAYS" type="title">
  <p:cSld name="TITL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2"/>
          <p:cNvSpPr txBox="1">
            <a:spLocks noGrp="1"/>
          </p:cNvSpPr>
          <p:nvPr>
            <p:ph type="title" hasCustomPrompt="1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0"/>
              <a:buFont typeface="Arial"/>
              <a:buChar char="●"/>
              <a:defRPr sz="1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0"/>
              <a:buFont typeface="Arial"/>
              <a:buChar char="○"/>
              <a:defRPr sz="1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0"/>
              <a:buFont typeface="Arial"/>
              <a:buChar char="■"/>
              <a:defRPr sz="1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0"/>
              <a:buFont typeface="Arial"/>
              <a:buChar char="●"/>
              <a:defRPr sz="1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0"/>
              <a:buFont typeface="Arial"/>
              <a:buChar char="○"/>
              <a:defRPr sz="1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0"/>
              <a:buFont typeface="Arial"/>
              <a:buChar char="■"/>
              <a:defRPr sz="1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0"/>
              <a:buFont typeface="Arial"/>
              <a:buChar char="●"/>
              <a:defRPr sz="1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0"/>
              <a:buFont typeface="Arial"/>
              <a:buChar char="○"/>
              <a:defRPr sz="1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0"/>
              <a:buFont typeface="Arial"/>
              <a:buChar char="■"/>
              <a:defRPr sz="1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t>xx%</a:t>
            </a:r>
          </a:p>
        </p:txBody>
      </p:sp>
      <p:sp>
        <p:nvSpPr>
          <p:cNvPr id="45" name="Google Shape;45;p12"/>
          <p:cNvSpPr txBox="1">
            <a:spLocks noGrp="1"/>
          </p:cNvSpPr>
          <p:nvPr>
            <p:ph type="body" idx="1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marR="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6" name="Google Shape;46;p12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3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AYS" type="secHead">
  <p:cSld name="SECTION_HEADER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4"/>
          <p:cNvGrpSpPr/>
          <p:nvPr/>
        </p:nvGrpSpPr>
        <p:grpSpPr>
          <a:xfrm>
            <a:off x="451123" y="2635250"/>
            <a:ext cx="6657776" cy="400200"/>
            <a:chOff x="461010" y="2981900"/>
            <a:chExt cx="6657776" cy="400200"/>
          </a:xfrm>
        </p:grpSpPr>
        <p:sp>
          <p:nvSpPr>
            <p:cNvPr id="10" name="Google Shape;10;p4"/>
            <p:cNvSpPr txBox="1"/>
            <p:nvPr/>
          </p:nvSpPr>
          <p:spPr>
            <a:xfrm>
              <a:off x="461010" y="2981900"/>
              <a:ext cx="10998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GB" sz="1400" b="0" i="0" u="none" strike="noStrike" cap="none">
                  <a:solidFill>
                    <a:schemeClr val="dk1"/>
                  </a:solidFill>
                  <a:latin typeface="Open Sans SemiBold"/>
                  <a:ea typeface="Open Sans SemiBold"/>
                  <a:cs typeface="Open Sans SemiBold"/>
                  <a:sym typeface="Open Sans SemiBold"/>
                </a:rPr>
                <a:t>MONDAY</a:t>
              </a:r>
              <a:endParaRPr sz="1400" b="0" i="0" u="none" strike="noStrike" cap="none"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endParaRPr>
            </a:p>
          </p:txBody>
        </p:sp>
        <p:sp>
          <p:nvSpPr>
            <p:cNvPr id="11" name="Google Shape;11;p4"/>
            <p:cNvSpPr txBox="1"/>
            <p:nvPr/>
          </p:nvSpPr>
          <p:spPr>
            <a:xfrm>
              <a:off x="1748786" y="2981900"/>
              <a:ext cx="10998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GB" sz="1400" b="0" i="0" u="none" strike="noStrike" cap="none">
                  <a:solidFill>
                    <a:schemeClr val="dk1"/>
                  </a:solidFill>
                  <a:latin typeface="Open Sans SemiBold"/>
                  <a:ea typeface="Open Sans SemiBold"/>
                  <a:cs typeface="Open Sans SemiBold"/>
                  <a:sym typeface="Open Sans SemiBold"/>
                </a:rPr>
                <a:t>TUESDAY</a:t>
              </a:r>
              <a:endParaRPr sz="1400" b="0" i="0" u="none" strike="noStrike" cap="none"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endParaRPr>
            </a:p>
          </p:txBody>
        </p:sp>
        <p:sp>
          <p:nvSpPr>
            <p:cNvPr id="12" name="Google Shape;12;p4"/>
            <p:cNvSpPr txBox="1"/>
            <p:nvPr/>
          </p:nvSpPr>
          <p:spPr>
            <a:xfrm>
              <a:off x="2990229" y="2981900"/>
              <a:ext cx="13215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GB" sz="1400" b="0" i="0" u="none" strike="noStrike" cap="none">
                  <a:solidFill>
                    <a:schemeClr val="dk1"/>
                  </a:solidFill>
                  <a:latin typeface="Open Sans SemiBold"/>
                  <a:ea typeface="Open Sans SemiBold"/>
                  <a:cs typeface="Open Sans SemiBold"/>
                  <a:sym typeface="Open Sans SemiBold"/>
                </a:rPr>
                <a:t>WEDNESDAY</a:t>
              </a:r>
              <a:endParaRPr sz="1400" b="0" i="0" u="none" strike="noStrike" cap="none"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endParaRPr>
            </a:p>
          </p:txBody>
        </p:sp>
        <p:sp>
          <p:nvSpPr>
            <p:cNvPr id="13" name="Google Shape;13;p4"/>
            <p:cNvSpPr txBox="1"/>
            <p:nvPr/>
          </p:nvSpPr>
          <p:spPr>
            <a:xfrm>
              <a:off x="4479146" y="2981900"/>
              <a:ext cx="13215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GB" sz="1400" b="0" i="0" u="none" strike="noStrike" cap="none">
                  <a:solidFill>
                    <a:schemeClr val="dk1"/>
                  </a:solidFill>
                  <a:latin typeface="Open Sans SemiBold"/>
                  <a:ea typeface="Open Sans SemiBold"/>
                  <a:cs typeface="Open Sans SemiBold"/>
                  <a:sym typeface="Open Sans SemiBold"/>
                </a:rPr>
                <a:t>THURSDAY</a:t>
              </a:r>
              <a:endParaRPr sz="1400" b="0" i="0" u="none" strike="noStrike" cap="none"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endParaRPr>
            </a:p>
          </p:txBody>
        </p:sp>
        <p:sp>
          <p:nvSpPr>
            <p:cNvPr id="14" name="Google Shape;14;p4"/>
            <p:cNvSpPr txBox="1"/>
            <p:nvPr/>
          </p:nvSpPr>
          <p:spPr>
            <a:xfrm>
              <a:off x="6018986" y="2981900"/>
              <a:ext cx="10998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GB" sz="1400" b="0" i="0" u="none" strike="noStrike" cap="none">
                  <a:solidFill>
                    <a:schemeClr val="dk1"/>
                  </a:solidFill>
                  <a:latin typeface="Open Sans SemiBold"/>
                  <a:ea typeface="Open Sans SemiBold"/>
                  <a:cs typeface="Open Sans SemiBold"/>
                  <a:sym typeface="Open Sans SemiBold"/>
                </a:rPr>
                <a:t>FRIDAY</a:t>
              </a:r>
              <a:endParaRPr sz="1400" b="0" i="0" u="none" strike="noStrike" cap="none"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endParaRPr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5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" name="Google Shape;17;p5"/>
          <p:cNvSpPr txBox="1">
            <a:spLocks noGrp="1"/>
          </p:cNvSpPr>
          <p:nvPr>
            <p:ph type="body" idx="1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" name="Google Shape;18;p5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6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" name="Google Shape;21;p6"/>
          <p:cNvSpPr txBox="1">
            <a:spLocks noGrp="1"/>
          </p:cNvSpPr>
          <p:nvPr>
            <p:ph type="body" idx="1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" name="Google Shape;22;p6"/>
          <p:cNvSpPr txBox="1">
            <a:spLocks noGrp="1"/>
          </p:cNvSpPr>
          <p:nvPr>
            <p:ph type="body" idx="2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3" name="Google Shape;23;p6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7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6" name="Google Shape;26;p7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8"/>
          <p:cNvSpPr txBox="1">
            <a:spLocks noGrp="1"/>
          </p:cNvSpPr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●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○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●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○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●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○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9" name="Google Shape;29;p8"/>
          <p:cNvSpPr txBox="1">
            <a:spLocks noGrp="1"/>
          </p:cNvSpPr>
          <p:nvPr>
            <p:ph type="body" idx="1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0" name="Google Shape;30;p8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9"/>
          <p:cNvSpPr txBox="1">
            <a:spLocks noGrp="1"/>
          </p:cNvSpPr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Char char="●"/>
              <a:defRPr sz="4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Char char="○"/>
              <a:defRPr sz="4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Char char="■"/>
              <a:defRPr sz="4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Char char="●"/>
              <a:defRPr sz="4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Char char="○"/>
              <a:defRPr sz="4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Char char="■"/>
              <a:defRPr sz="4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Char char="●"/>
              <a:defRPr sz="4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Char char="○"/>
              <a:defRPr sz="4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Char char="■"/>
              <a:defRPr sz="4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3" name="Google Shape;33;p9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0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36;p10"/>
          <p:cNvSpPr txBox="1">
            <a:spLocks noGrp="1"/>
          </p:cNvSpPr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Arial"/>
              <a:buChar char="●"/>
              <a:defRPr sz="4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Arial"/>
              <a:buChar char="○"/>
              <a:defRPr sz="4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Arial"/>
              <a:buChar char="■"/>
              <a:defRPr sz="4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Arial"/>
              <a:buChar char="●"/>
              <a:defRPr sz="4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Arial"/>
              <a:buChar char="○"/>
              <a:defRPr sz="4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Arial"/>
              <a:buChar char="■"/>
              <a:defRPr sz="4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Arial"/>
              <a:buChar char="●"/>
              <a:defRPr sz="4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Arial"/>
              <a:buChar char="○"/>
              <a:defRPr sz="4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Arial"/>
              <a:buChar char="■"/>
              <a:defRPr sz="4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7" name="Google Shape;37;p10"/>
          <p:cNvSpPr txBox="1">
            <a:spLocks noGrp="1"/>
          </p:cNvSpPr>
          <p:nvPr>
            <p:ph type="subTitle" idx="1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8" name="Google Shape;38;p10"/>
          <p:cNvSpPr txBox="1">
            <a:spLocks noGrp="1"/>
          </p:cNvSpPr>
          <p:nvPr>
            <p:ph type="body" idx="2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1"/>
          <p:cNvSpPr txBox="1">
            <a:spLocks noGrp="1"/>
          </p:cNvSpPr>
          <p:nvPr>
            <p:ph type="body" idx="1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endParaRPr/>
          </a:p>
        </p:txBody>
      </p:sp>
      <p:sp>
        <p:nvSpPr>
          <p:cNvPr id="42" name="Google Shape;42;p11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"/>
          <p:cNvSpPr txBox="1"/>
          <p:nvPr/>
        </p:nvSpPr>
        <p:spPr>
          <a:xfrm>
            <a:off x="222500" y="2666529"/>
            <a:ext cx="3608202" cy="68737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GB" sz="2800" b="1" i="0" u="none" strike="noStrike" cap="none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Mid Morning Break</a:t>
            </a:r>
            <a:endParaRPr sz="2800" b="1" i="0" u="none" strike="noStrike" cap="none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600" b="1" i="0" u="none" strike="noStrike" cap="none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Monday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600" b="0" i="0" u="none" strike="noStrike" cap="none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Cheese &amp; Bean Wrap	</a:t>
            </a:r>
            <a:r>
              <a:rPr lang="en-GB" sz="1600" b="1" i="0" u="none" strike="noStrike" cap="none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£1.30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600" b="0" i="0" u="none" strike="noStrike" cap="none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Pizza Bagel		</a:t>
            </a:r>
            <a:r>
              <a:rPr lang="en-GB" sz="1600" b="1" i="0" u="none" strike="noStrike" cap="none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£1.05 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600" b="0" i="0" u="none" strike="noStrike" cap="none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Hash Brown Nuggets	</a:t>
            </a:r>
            <a:r>
              <a:rPr lang="en-GB" sz="1600" b="1" i="0" u="none" strike="noStrike" cap="none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£1.20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0" i="0" u="none" strike="noStrike" cap="none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600" b="1" i="0" u="none" strike="noStrike" cap="none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Tuesday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600" b="0" i="0" u="none" strike="noStrike" cap="none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French Bread Pizza		</a:t>
            </a:r>
            <a:r>
              <a:rPr lang="en-GB" sz="1600" b="1" i="0" u="none" strike="noStrike" cap="none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£0.85</a:t>
            </a:r>
            <a:endParaRPr sz="1600" b="0" i="0" u="none" strike="noStrike" cap="none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600" b="0" i="0" u="none" strike="noStrike" cap="none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Freshly Baked Sausage Roll	</a:t>
            </a:r>
            <a:r>
              <a:rPr lang="en-GB" sz="1600" b="1" i="0" u="none" strike="noStrike" cap="none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£1.90</a:t>
            </a:r>
            <a:endParaRPr sz="1600" b="0" i="0" u="none" strike="noStrike" cap="none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600" b="0" i="0" u="none" strike="noStrike" cap="none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Homemade Cajun Wedges	</a:t>
            </a:r>
            <a:r>
              <a:rPr lang="en-GB" sz="1600" b="1" i="0" u="none" strike="noStrike" cap="none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£1.20</a:t>
            </a:r>
            <a:endParaRPr sz="1600" b="0" i="0" u="none" strike="noStrike" cap="none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0" i="0" u="none" strike="noStrike" cap="none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600" b="1" i="0" u="none" strike="noStrike" cap="none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Wednesday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600" b="0" i="0" u="none" strike="noStrike" cap="none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Cheesy Topped Bagel	</a:t>
            </a:r>
            <a:r>
              <a:rPr lang="en-GB" sz="1600" b="1" i="0" u="none" strike="noStrike" cap="none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£1.05</a:t>
            </a:r>
            <a:endParaRPr sz="1600" b="0" i="0" u="none" strike="noStrike" cap="none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600" b="0" i="0" u="none" strike="noStrike" cap="none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Pepperoni Focaccia		</a:t>
            </a:r>
            <a:r>
              <a:rPr lang="en-GB" sz="1600" b="1" i="0" u="none" strike="noStrike" cap="none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£1.45</a:t>
            </a:r>
            <a:endParaRPr sz="1600" b="0" i="0" u="none" strike="noStrike" cap="none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600" b="0" i="0" u="none" strike="noStrike" cap="none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Hash Brown Nuggets	</a:t>
            </a:r>
            <a:r>
              <a:rPr lang="en-GB" sz="1600" b="1" i="0" u="none" strike="noStrike" cap="none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£1.20</a:t>
            </a:r>
            <a:endParaRPr sz="1600" b="0" i="0" u="none" strike="noStrike" cap="none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0" i="0" u="none" strike="noStrike" cap="none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600" b="1" i="0" u="none" strike="noStrike" cap="none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Thursday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600" b="0" i="0" u="none" strike="noStrike" cap="none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Cheese on Toast		</a:t>
            </a:r>
            <a:r>
              <a:rPr lang="en-GB" sz="1600" b="1" i="0" u="none" strike="noStrike" cap="none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£0.95</a:t>
            </a:r>
            <a:endParaRPr sz="1600" b="0" i="0" u="none" strike="noStrike" cap="none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600" b="0" i="0" u="none" strike="noStrike" cap="none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Boston Hash Bean Pot	</a:t>
            </a:r>
            <a:r>
              <a:rPr lang="en-GB" sz="1600" b="1" i="0" u="none" strike="noStrike" cap="none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£1.45</a:t>
            </a:r>
            <a:endParaRPr sz="1600" b="0" i="0" u="none" strike="noStrike" cap="none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600" b="0" i="0" u="none" strike="noStrike" cap="none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Homemade Garlic Wedges    </a:t>
            </a:r>
            <a:r>
              <a:rPr lang="en-GB" sz="1600" b="1" i="0" u="none" strike="noStrike" cap="none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£1.20</a:t>
            </a:r>
            <a:endParaRPr sz="1600" b="0" i="0" u="none" strike="noStrike" cap="none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600" b="0" i="0" u="none" strike="noStrike" cap="none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600" b="1" i="0" u="none" strike="noStrike" cap="none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Friday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600" b="0" i="0" u="none" strike="noStrike" cap="none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Cheese &amp; Bean Wrap              </a:t>
            </a:r>
            <a:r>
              <a:rPr lang="en-GB" sz="1600" b="1" i="0" u="none" strike="noStrike" cap="none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£1.30</a:t>
            </a:r>
            <a:endParaRPr sz="1600" b="0" i="0" u="none" strike="noStrike" cap="none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600" b="0" i="0" u="none" strike="noStrike" cap="none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Popcorn Chicken (9)                </a:t>
            </a:r>
            <a:r>
              <a:rPr lang="en-GB" sz="1600" b="1" i="0" u="none" strike="noStrike" cap="none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£1.90</a:t>
            </a:r>
            <a:endParaRPr sz="1600" b="0" i="0" u="none" strike="noStrike" cap="none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600" b="0" i="0" u="none" strike="noStrike" cap="none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Hash Brown Nuggets              </a:t>
            </a:r>
            <a:r>
              <a:rPr lang="en-GB" sz="1600" b="1" i="0" u="none" strike="noStrike" cap="none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£1.20</a:t>
            </a:r>
            <a:endParaRPr sz="1600" b="0" i="0" u="none" strike="noStrike" cap="none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		</a:t>
            </a:r>
            <a:endParaRPr sz="1200" b="0" i="0" u="none" strike="noStrike" cap="none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 		</a:t>
            </a:r>
            <a:endParaRPr sz="1200" b="0" i="0" u="none" strike="noStrike" cap="none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 b="0" i="0" u="none" strike="noStrike" cap="none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5" name="Google Shape;55;p1"/>
          <p:cNvSpPr txBox="1"/>
          <p:nvPr/>
        </p:nvSpPr>
        <p:spPr>
          <a:xfrm>
            <a:off x="3357225" y="3746125"/>
            <a:ext cx="1770900" cy="67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Add details here</a:t>
            </a:r>
            <a:endParaRPr sz="1000" b="1" i="0" u="none" strike="noStrike" cap="none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6" name="Google Shape;56;p1"/>
          <p:cNvSpPr txBox="1"/>
          <p:nvPr/>
        </p:nvSpPr>
        <p:spPr>
          <a:xfrm>
            <a:off x="222500" y="9091350"/>
            <a:ext cx="5751900" cy="11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	</a:t>
            </a:r>
            <a:endParaRPr sz="1400" b="0" i="0" u="none" strike="noStrike" cap="non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7" name="Google Shape;57;p1"/>
          <p:cNvSpPr txBox="1"/>
          <p:nvPr/>
        </p:nvSpPr>
        <p:spPr>
          <a:xfrm>
            <a:off x="4000776" y="7429653"/>
            <a:ext cx="3128700" cy="124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endParaRPr sz="1000" b="0" i="0" u="none" strike="noStrike" cap="non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endParaRPr sz="1000" b="0" i="0" u="none" strike="noStrike" cap="non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9" name="Google Shape;59;p1"/>
          <p:cNvSpPr txBox="1"/>
          <p:nvPr/>
        </p:nvSpPr>
        <p:spPr>
          <a:xfrm>
            <a:off x="4032250" y="4674775"/>
            <a:ext cx="3267300" cy="284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60" name="Google Shape;60;p1"/>
          <p:cNvSpPr txBox="1"/>
          <p:nvPr/>
        </p:nvSpPr>
        <p:spPr>
          <a:xfrm>
            <a:off x="4000776" y="2931325"/>
            <a:ext cx="3558899" cy="68941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 b="1" i="0" u="none" strike="noStrike" cap="none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800" b="1" i="0" u="none" strike="noStrike" cap="none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600" b="1" i="0" u="none" strike="noStrike" cap="none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Served Daily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600" b="0" i="0" u="none" strike="noStrike" cap="none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			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600" b="0" i="0" u="none" strike="noStrike" cap="none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Buttered Toast		</a:t>
            </a:r>
            <a:r>
              <a:rPr lang="en-GB" sz="1600" b="1" i="0" u="none" strike="noStrike" cap="none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£0.45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600" b="0" i="0" u="none" strike="noStrike" cap="none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Selection of Freshly Baked Pastries                       </a:t>
            </a:r>
            <a:r>
              <a:rPr lang="en-GB" sz="1600" b="1" i="0" u="none" strike="noStrike" cap="none" dirty="0">
                <a:solidFill>
                  <a:schemeClr val="dk1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          </a:t>
            </a:r>
            <a:r>
              <a:rPr lang="en-GB" sz="1600" b="0" i="0" u="none" strike="noStrike" cap="none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			</a:t>
            </a:r>
            <a:r>
              <a:rPr lang="en-GB" sz="1600" b="1" i="0" u="none" strike="noStrike" cap="none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£1.40</a:t>
            </a:r>
            <a:endParaRPr sz="1600" b="1" i="0" u="none" strike="noStrike" cap="none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600" b="0" i="0" u="none" strike="noStrike" cap="none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Fresh Fruit &amp; Yoghurt Pots 	</a:t>
            </a:r>
            <a:r>
              <a:rPr lang="en-GB" sz="1600" b="1" i="0" u="none" strike="noStrike" cap="none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£1.05</a:t>
            </a:r>
            <a:endParaRPr sz="1600" b="1" i="0" u="none" strike="noStrike" cap="none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600" b="0" i="0" u="none" strike="noStrike" cap="none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Belgium Waffle                     	</a:t>
            </a:r>
            <a:r>
              <a:rPr lang="en-GB" sz="1600" b="1" i="0" u="none" strike="noStrike" cap="none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£1.40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600" b="0" i="0" u="none" strike="noStrike" cap="none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Made In House! Cinnamon  Popcorn                                 	</a:t>
            </a:r>
            <a:r>
              <a:rPr lang="en-GB" sz="1600" b="1" i="0" u="none" strike="noStrike" cap="none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£0.55</a:t>
            </a:r>
            <a:endParaRPr sz="1600" b="1" i="0" u="none" strike="noStrike" cap="none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lang="en-GB" sz="1600" b="0" i="0" u="none" strike="noStrike" cap="none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lang="en-GB" sz="1600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0" i="0" u="none" strike="noStrike" cap="none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600" b="1" i="0" u="none" strike="noStrike" cap="none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Weekly Specials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0" i="0" u="none" strike="noStrike" cap="none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600" b="0" i="0" u="none" strike="noStrike" cap="none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Warming Bowl of Porridge with Fruit or Syrup		</a:t>
            </a:r>
            <a:r>
              <a:rPr lang="en-GB" sz="1600" b="1" i="0" u="none" strike="noStrike" cap="none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£0.75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600" b="0" i="0" u="none" strike="noStrike" cap="none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Jam on Toast		</a:t>
            </a:r>
            <a:r>
              <a:rPr lang="en-GB" sz="1600" b="1" i="0" u="none" strike="noStrike" cap="none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£0.55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600" b="0" i="0" u="none" strike="noStrike" cap="none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Homemade Cinnamon Swirl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			</a:t>
            </a:r>
            <a:r>
              <a:rPr lang="en-GB" sz="1600" b="1" i="0" u="none" strike="noStrike" cap="none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£1.00                                       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600" b="0" i="0" u="none" strike="noStrike" cap="none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American Style Pancake &amp; Syrup                                                                  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6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			</a:t>
            </a:r>
            <a:r>
              <a:rPr lang="en-GB" sz="1600" b="1" i="0" u="none" strike="noStrike" cap="none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£0.70</a:t>
            </a:r>
            <a:endParaRPr sz="1600" b="1" i="0" u="none" strike="noStrike" cap="none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600" b="1" i="0" u="none" strike="noStrike" cap="none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  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 b="0" i="0" u="none" strike="noStrike" cap="none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	</a:t>
            </a:r>
            <a:r>
              <a:rPr lang="en-GB" sz="1200" b="0" i="0" u="none" strike="noStrike" cap="none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		</a:t>
            </a:r>
            <a:endParaRPr sz="1200" b="0" i="0" u="none" strike="noStrike" cap="none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199</Words>
  <Application>Microsoft Office PowerPoint</Application>
  <PresentationFormat>Custom</PresentationFormat>
  <Paragraphs>61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Open Sans</vt:lpstr>
      <vt:lpstr>Arial</vt:lpstr>
      <vt:lpstr>Architects Daughter</vt:lpstr>
      <vt:lpstr>Open Sans SemiBold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Alison Guy</dc:creator>
  <cp:lastModifiedBy>Zoe Williams</cp:lastModifiedBy>
  <cp:revision>1</cp:revision>
  <dcterms:modified xsi:type="dcterms:W3CDTF">2025-02-12T14:19:18Z</dcterms:modified>
</cp:coreProperties>
</file>