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945688"/>
  <p:embeddedFontLst>
    <p:embeddedFont>
      <p:font typeface="Architects Daughter" panose="020B0604020202020204" charset="0"/>
      <p:regular r:id="rId4"/>
    </p:embeddedFon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Open Sans SemiBold" panose="020B07060308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6ztWUV/CO+qmXTLPUPrb7Sa02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35" y="53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1" Type="http://schemas.openxmlformats.org/officeDocument/2006/relationships/tableStyles" Target="tableStyle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19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DAYS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Y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4"/>
          <p:cNvGrpSpPr/>
          <p:nvPr/>
        </p:nvGrpSpPr>
        <p:grpSpPr>
          <a:xfrm>
            <a:off x="451123" y="2635250"/>
            <a:ext cx="6657776" cy="400200"/>
            <a:chOff x="461010" y="2981900"/>
            <a:chExt cx="6657776" cy="400200"/>
          </a:xfrm>
        </p:grpSpPr>
        <p:sp>
          <p:nvSpPr>
            <p:cNvPr id="10" name="Google Shape;10;p4"/>
            <p:cNvSpPr txBox="1"/>
            <p:nvPr/>
          </p:nvSpPr>
          <p:spPr>
            <a:xfrm>
              <a:off x="461010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MONDAY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1" name="Google Shape;11;p4"/>
            <p:cNvSpPr txBox="1"/>
            <p:nvPr/>
          </p:nvSpPr>
          <p:spPr>
            <a:xfrm>
              <a:off x="17487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TUESDAY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2" name="Google Shape;12;p4"/>
            <p:cNvSpPr txBox="1"/>
            <p:nvPr/>
          </p:nvSpPr>
          <p:spPr>
            <a:xfrm>
              <a:off x="2990229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WEDNESDAY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3" name="Google Shape;13;p4"/>
            <p:cNvSpPr txBox="1"/>
            <p:nvPr/>
          </p:nvSpPr>
          <p:spPr>
            <a:xfrm>
              <a:off x="4479146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THURSDAY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4" name="Google Shape;14;p4"/>
            <p:cNvSpPr txBox="1"/>
            <p:nvPr/>
          </p:nvSpPr>
          <p:spPr>
            <a:xfrm>
              <a:off x="60189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FRIDAY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"/>
          <p:cNvSpPr txBox="1"/>
          <p:nvPr/>
        </p:nvSpPr>
        <p:spPr>
          <a:xfrm>
            <a:off x="222500" y="2666529"/>
            <a:ext cx="3608202" cy="687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Mid Morning Break</a:t>
            </a:r>
            <a:endParaRPr sz="2800" b="1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Monday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Cheese &amp; Bean Wrap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£1.30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Pizza Bagel	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£1.05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Hash Brown Nuggets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£1.20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Tuesday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French Bread Pizza	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£0.85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Freshly Baked Sausage Roll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£1.90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Homemade Cajun Wedges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£1.20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Wednesday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Cheesy Topped Bagel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£1.05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Pepperoni Focaccia	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£1.45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Hash Brown Nuggets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£1.20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Thursday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Cheese on Toast	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£0.95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Boston Hash Bean Pot	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£1.45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Homemade Garlic Wedges    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£1.20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Friday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Cheese &amp; Bean Wrap              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£1.30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Popcorn Chicken (9)                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£1.90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Hash Brown Nuggets              </a:t>
            </a:r>
            <a:r>
              <a:rPr lang="en-GB" sz="16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£1.20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endParaRPr sz="12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		</a:t>
            </a:r>
            <a:endParaRPr sz="12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357225" y="3746125"/>
            <a:ext cx="17709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details here</a:t>
            </a:r>
            <a:endParaRPr sz="10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22500" y="9091350"/>
            <a:ext cx="5751900" cy="11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4000776" y="7429653"/>
            <a:ext cx="31287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4032250" y="4674775"/>
            <a:ext cx="3267300" cy="28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000776" y="2931325"/>
            <a:ext cx="3558899" cy="6894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Served Daily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Buttered Toast	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£0.45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Selection of Freshly Baked Pastries                       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         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		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£1.40</a:t>
            </a:r>
            <a:endParaRPr sz="16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Fresh Fruit &amp; Yoghurt Pots 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£1.05</a:t>
            </a:r>
            <a:endParaRPr sz="16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Belgium Waffle                     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£1.40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Made In House! Cinnamon  Popcorn                                 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sz="16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GB" sz="16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Weekly Specials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Warming Bowl of Porridge with Fruit or Syrup	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£0.75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Jam on Toast	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Homemade Cinnamon Swirl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£1.00                                     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American Style Pancake &amp; Syrup                                                                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£0.70</a:t>
            </a:r>
            <a:endParaRPr sz="16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	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endParaRPr sz="12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Open Sans</vt:lpstr>
      <vt:lpstr>Arial</vt:lpstr>
      <vt:lpstr>Architects Daughter</vt:lpstr>
      <vt:lpstr>Open Sans SemiBold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Alison Guy</dc:creator>
  <cp:lastModifiedBy>Zoe Williams</cp:lastModifiedBy>
  <cp:revision>1</cp:revision>
  <dcterms:modified xsi:type="dcterms:W3CDTF">2025-02-12T14:19:18Z</dcterms:modified>
</cp:coreProperties>
</file>