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9" r:id="rId2"/>
    <p:sldId id="261" r:id="rId3"/>
  </p:sldIdLst>
  <p:sldSz cx="7559675" cy="10691813"/>
  <p:notesSz cx="6858000" cy="9144000"/>
  <p:embeddedFontLst>
    <p:embeddedFont>
      <p:font typeface="Open Sans" panose="020B0606030504020204" pitchFamily="34" charset="0"/>
      <p:regular r:id="rId5"/>
      <p:bold r:id="rId6"/>
      <p:italic r:id="rId7"/>
      <p:boldItalic r:id="rId8"/>
    </p:embeddedFont>
    <p:embeddedFont>
      <p:font typeface="Open Sans SemiBold" panose="020B07060308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29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0f45cd6c5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0f45cd6c5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>
          <a:extLst>
            <a:ext uri="{FF2B5EF4-FFF2-40B4-BE49-F238E27FC236}">
              <a16:creationId xmlns:a16="http://schemas.microsoft.com/office/drawing/2014/main" id="{0DEE573C-1B81-2622-C6D1-D87F5B1EC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f45cd6c5e_0_26:notes">
            <a:extLst>
              <a:ext uri="{FF2B5EF4-FFF2-40B4-BE49-F238E27FC236}">
                <a16:creationId xmlns:a16="http://schemas.microsoft.com/office/drawing/2014/main" id="{0E098F20-19B6-8C04-1D69-0754B9E130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0f45cd6c5e_0_26:notes">
            <a:extLst>
              <a:ext uri="{FF2B5EF4-FFF2-40B4-BE49-F238E27FC236}">
                <a16:creationId xmlns:a16="http://schemas.microsoft.com/office/drawing/2014/main" id="{DA728A21-1108-DBCE-D5CE-8EC352FFFF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03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3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3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3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3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3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3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960120" y="1295399"/>
            <a:ext cx="6004560" cy="10895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NACHOS &amp; WEDGES    £2.35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Beef Chilli Nachos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Salsa &amp; Cheese Nachos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Veggie Chilli Nachos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Loaded Wedges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WRAPS &amp; BURRITOS  £2.35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BBQ Chicken Wrap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Fish Finger Wrap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Burritos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Fajitas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Beef Empanada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£2.35 - £2.55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Marinated Wings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Premium Thigh Burger                   Memphis Dog     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Folded Tikka Naan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TOASTIES &amp; PANINIS  £2.65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Ham &amp; Cheese Toastie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 Toastie 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Ham &amp; Cheese Panini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 &amp; Tomato Panini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RICE &amp; NOODLES  £2.35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Fried Rice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Sweet Chilli Chicken Noodles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Tikka Masala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Chinese Chicken Curry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Veggie Biriyani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Mexican Vegan Chilli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Cumin Beef &amp; Beans Chilli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PIZZA &amp; PASTA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Pizza Slice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£1.45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Calzone 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£1.75   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Stromboli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£1.00   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Meatball Sub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£2.00 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Plain Pasta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£1.30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Pasta &amp; Homemade Pasta Sauce 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£2.05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Cheese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£2.65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BURGERS &amp; DOGS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£2.55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Cheeseburger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Breaded Chicken Burger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Kathi Roll                                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Saveloy Hotdog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>
          <a:extLst>
            <a:ext uri="{FF2B5EF4-FFF2-40B4-BE49-F238E27FC236}">
              <a16:creationId xmlns:a16="http://schemas.microsoft.com/office/drawing/2014/main" id="{B8CA93A8-74A9-1945-4609-105E7A625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>
            <a:extLst>
              <a:ext uri="{FF2B5EF4-FFF2-40B4-BE49-F238E27FC236}">
                <a16:creationId xmlns:a16="http://schemas.microsoft.com/office/drawing/2014/main" id="{6D0B538D-9FA7-E157-9DCD-D365558384B5}"/>
              </a:ext>
            </a:extLst>
          </p:cNvPr>
          <p:cNvSpPr txBox="1"/>
          <p:nvPr/>
        </p:nvSpPr>
        <p:spPr>
          <a:xfrm>
            <a:off x="1530287" y="1811655"/>
            <a:ext cx="4499100" cy="9417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MAINS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Meat &amp; Veggie Main Meal 	£2.35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Hot Desert		£0.95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Meal Deal		£2.85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JACKETS &amp; SIDES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Plain Jacket		£1.70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Jacket One Filling 		£2.00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Jacket Two Fillings		£2.55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Jacket Additions		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(Cheese, Beans, Tuna Mayo &amp; House Slaw)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Tangy Mustard Slaw	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Chefs Side Salad		£0.55          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Herb &amp; Spiced Wedges	£1.30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BBQ Beans		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Flavoured Rice		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Chips			£1.30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Curry Sauce/Gravy		£0.55</a:t>
            </a:r>
          </a:p>
          <a:p>
            <a:pPr>
              <a:lnSpc>
                <a:spcPct val="150000"/>
              </a:lnSpc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6955668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270</Words>
  <Application>Microsoft Office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Open Sans SemiBold</vt:lpstr>
      <vt:lpstr>Open Sans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Zoe Williams</dc:creator>
  <cp:lastModifiedBy>Zoe Williams</cp:lastModifiedBy>
  <cp:revision>8</cp:revision>
  <dcterms:modified xsi:type="dcterms:W3CDTF">2025-02-12T14:15:25Z</dcterms:modified>
</cp:coreProperties>
</file>