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7559675" cy="10691813"/>
  <p:notesSz cx="6858000" cy="9945688"/>
  <p:embeddedFontLst>
    <p:embeddedFont>
      <p:font typeface="Open Sans" panose="020B0606030504020204" pitchFamily="34" charset="0"/>
      <p:regular r:id="rId6"/>
      <p:bold r:id="rId7"/>
      <p:italic r:id="rId8"/>
      <p:boldItalic r:id="rId9"/>
    </p:embeddedFont>
    <p:embeddedFont>
      <p:font typeface="Open Sans SemiBold" panose="020B0706030804020204" pitchFamily="3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2635" y="53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viewProps" Target="viewProp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63366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e5ec6e8df2_1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63366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" name="Google Shape;51;ge5ec6e8df2_1_16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>
          <a:extLst>
            <a:ext uri="{FF2B5EF4-FFF2-40B4-BE49-F238E27FC236}">
              <a16:creationId xmlns:a16="http://schemas.microsoft.com/office/drawing/2014/main" id="{F705F050-D729-7A4C-E79D-160978B540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e5ec6e8df2_1_16:notes">
            <a:extLst>
              <a:ext uri="{FF2B5EF4-FFF2-40B4-BE49-F238E27FC236}">
                <a16:creationId xmlns:a16="http://schemas.microsoft.com/office/drawing/2014/main" id="{12944092-97AB-0544-81BD-FB700EDFBB8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63366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" name="Google Shape;51;ge5ec6e8df2_1_16:notes">
            <a:extLst>
              <a:ext uri="{FF2B5EF4-FFF2-40B4-BE49-F238E27FC236}">
                <a16:creationId xmlns:a16="http://schemas.microsoft.com/office/drawing/2014/main" id="{1FE60B28-1147-B565-48A3-58CF71C1CE1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94610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>
          <a:extLst>
            <a:ext uri="{FF2B5EF4-FFF2-40B4-BE49-F238E27FC236}">
              <a16:creationId xmlns:a16="http://schemas.microsoft.com/office/drawing/2014/main" id="{C64CF6D8-CB9D-A351-065F-AF74BFEC5A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e5ec6e8df2_1_16:notes">
            <a:extLst>
              <a:ext uri="{FF2B5EF4-FFF2-40B4-BE49-F238E27FC236}">
                <a16:creationId xmlns:a16="http://schemas.microsoft.com/office/drawing/2014/main" id="{3B6F617D-EF8F-16A6-2F98-2A48B92B24C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63366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" name="Google Shape;51;ge5ec6e8df2_1_16:notes">
            <a:extLst>
              <a:ext uri="{FF2B5EF4-FFF2-40B4-BE49-F238E27FC236}">
                <a16:creationId xmlns:a16="http://schemas.microsoft.com/office/drawing/2014/main" id="{11611C4D-7B48-82D7-94F9-9BBE8D38CA7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65922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O DAYS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 txBox="1">
            <a:spLocks noGrp="1"/>
          </p:cNvSpPr>
          <p:nvPr>
            <p:ph type="title" hasCustomPrompt="1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Char char="●"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Char char="○"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Char char="■"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Char char="●"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Char char="○"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Char char="■"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Char char="●"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Char char="○"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Char char="■"/>
              <a:defRPr sz="12000"/>
            </a:lvl9pPr>
          </a:lstStyle>
          <a:p>
            <a:r>
              <a:t>xx%</a:t>
            </a:r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1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AYS" type="secHead">
  <p:cSld name="SECTION_HEADER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3"/>
          <p:cNvGrpSpPr/>
          <p:nvPr/>
        </p:nvGrpSpPr>
        <p:grpSpPr>
          <a:xfrm>
            <a:off x="451123" y="2635250"/>
            <a:ext cx="6657776" cy="400200"/>
            <a:chOff x="461010" y="2981900"/>
            <a:chExt cx="6657776" cy="400200"/>
          </a:xfrm>
        </p:grpSpPr>
        <p:sp>
          <p:nvSpPr>
            <p:cNvPr id="10" name="Google Shape;10;p3"/>
            <p:cNvSpPr txBox="1"/>
            <p:nvPr/>
          </p:nvSpPr>
          <p:spPr>
            <a:xfrm>
              <a:off x="461010" y="2981900"/>
              <a:ext cx="10998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solidFill>
                    <a:schemeClr val="dk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MONDAY</a:t>
              </a:r>
              <a:endParaRPr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endParaRPr>
            </a:p>
          </p:txBody>
        </p:sp>
        <p:sp>
          <p:nvSpPr>
            <p:cNvPr id="11" name="Google Shape;11;p3"/>
            <p:cNvSpPr txBox="1"/>
            <p:nvPr/>
          </p:nvSpPr>
          <p:spPr>
            <a:xfrm>
              <a:off x="1748786" y="2981900"/>
              <a:ext cx="10998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solidFill>
                    <a:schemeClr val="dk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TUESDAY</a:t>
              </a:r>
              <a:endParaRPr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endParaRPr>
            </a:p>
          </p:txBody>
        </p:sp>
        <p:sp>
          <p:nvSpPr>
            <p:cNvPr id="12" name="Google Shape;12;p3"/>
            <p:cNvSpPr txBox="1"/>
            <p:nvPr/>
          </p:nvSpPr>
          <p:spPr>
            <a:xfrm>
              <a:off x="2990229" y="2981900"/>
              <a:ext cx="13215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solidFill>
                    <a:schemeClr val="dk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WEDNESDAY</a:t>
              </a:r>
              <a:endParaRPr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endParaRPr>
            </a:p>
          </p:txBody>
        </p:sp>
        <p:sp>
          <p:nvSpPr>
            <p:cNvPr id="13" name="Google Shape;13;p3"/>
            <p:cNvSpPr txBox="1"/>
            <p:nvPr/>
          </p:nvSpPr>
          <p:spPr>
            <a:xfrm>
              <a:off x="4479146" y="2981900"/>
              <a:ext cx="13215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solidFill>
                    <a:schemeClr val="dk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THURSDAY</a:t>
              </a:r>
              <a:endParaRPr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endParaRPr>
            </a:p>
          </p:txBody>
        </p:sp>
        <p:sp>
          <p:nvSpPr>
            <p:cNvPr id="14" name="Google Shape;14;p3"/>
            <p:cNvSpPr txBox="1"/>
            <p:nvPr/>
          </p:nvSpPr>
          <p:spPr>
            <a:xfrm>
              <a:off x="6018986" y="2981900"/>
              <a:ext cx="10998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solidFill>
                    <a:schemeClr val="dk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FRIDAY</a:t>
              </a:r>
              <a:endParaRPr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2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>
            <a:spLocks noGrp="1"/>
          </p:cNvSpPr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Char char="●"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Char char="●"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Char char="●"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4800"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Char char="●"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Char char="○"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Char char="■"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Char char="●"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Char char="○"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Char char="■"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Char char="●"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Char char="○"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Char char="■"/>
              <a:defRPr sz="4200"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subTitle" idx="1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2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body" idx="1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3"/>
          <p:cNvSpPr txBox="1"/>
          <p:nvPr/>
        </p:nvSpPr>
        <p:spPr>
          <a:xfrm>
            <a:off x="222500" y="2666529"/>
            <a:ext cx="3608202" cy="6873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1" dirty="0">
                <a:latin typeface="Open Sans"/>
                <a:ea typeface="Open Sans"/>
                <a:cs typeface="Open Sans"/>
                <a:sym typeface="Open Sans"/>
              </a:rPr>
              <a:t>Week 1 Hot Deli</a:t>
            </a:r>
            <a:endParaRPr sz="2800" b="1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Monday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Tomato &amp; Herb Pasta	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£2.05</a:t>
            </a: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            </a:t>
            </a:r>
            <a:endParaRPr lang="en-GB" sz="1600" b="1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Chinese Chicken Hot Wrap	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£2.50</a:t>
            </a: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          </a:t>
            </a:r>
            <a:endParaRPr lang="en-GB" sz="1600" b="1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Paprika Wedges		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£1.25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Tuesday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Veggie Supreme Pizza	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£1.45</a:t>
            </a:r>
            <a:endParaRPr lang="en-GB" sz="16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Theo’s Tikka Thigh Burger	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£2.65</a:t>
            </a:r>
            <a:endParaRPr lang="en-GB" sz="16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House Slaw		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£0.55</a:t>
            </a:r>
            <a:endParaRPr lang="en-GB" sz="16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Wednesday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Spicy Chicken Pasta	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£2.05</a:t>
            </a:r>
            <a:endParaRPr lang="en-GB" sz="16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Piri </a:t>
            </a:r>
            <a:r>
              <a:rPr lang="en-GB" sz="1600" dirty="0" err="1">
                <a:latin typeface="Open Sans"/>
                <a:ea typeface="Open Sans"/>
                <a:cs typeface="Open Sans"/>
                <a:sym typeface="Open Sans"/>
              </a:rPr>
              <a:t>Piri</a:t>
            </a: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 Chicken Wings	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£2.20</a:t>
            </a:r>
            <a:endParaRPr lang="en-GB" sz="16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Garlic &amp; Herb Wedges	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£1.25</a:t>
            </a:r>
            <a:endParaRPr lang="en-GB" sz="16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Thursday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Pepperoni Pizza		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£1.45</a:t>
            </a:r>
            <a:endParaRPr lang="en-GB" sz="16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Theo’s Cajun Thigh Burger 	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£2.65</a:t>
            </a: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        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Homemade Rainbow Slaw	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£0.55</a:t>
            </a:r>
            <a:endParaRPr lang="en-GB" sz="16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Friday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Carbonara Pasta		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£2.05</a:t>
            </a:r>
            <a:endParaRPr lang="en-GB" sz="16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Original Chicken Wings	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£2.20</a:t>
            </a: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              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Chunky Chips		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£1.25</a:t>
            </a:r>
            <a:endParaRPr lang="en-GB" sz="16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800" b="1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2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2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2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latin typeface="Open Sans"/>
                <a:ea typeface="Open Sans"/>
                <a:cs typeface="Open Sans"/>
                <a:sym typeface="Open Sans"/>
              </a:rPr>
              <a:t>		</a:t>
            </a:r>
            <a:endParaRPr sz="12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latin typeface="Open Sans"/>
                <a:ea typeface="Open Sans"/>
                <a:cs typeface="Open Sans"/>
                <a:sym typeface="Open Sans"/>
              </a:rPr>
              <a:t>  		</a:t>
            </a:r>
            <a:endParaRPr sz="12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3357225" y="3746125"/>
            <a:ext cx="1770900" cy="6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Add details here</a:t>
            </a:r>
            <a:endParaRPr sz="1000" b="1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222500" y="9091350"/>
            <a:ext cx="5751900" cy="11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latin typeface="Open Sans"/>
                <a:ea typeface="Open Sans"/>
                <a:cs typeface="Open Sans"/>
                <a:sym typeface="Open Sans"/>
              </a:rPr>
              <a:t>	</a:t>
            </a:r>
            <a:endParaRPr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2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4000776" y="7429653"/>
            <a:ext cx="3128700" cy="124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-6642601" y="3351878"/>
            <a:ext cx="4249921" cy="6554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latin typeface="Open Sans"/>
                <a:ea typeface="Open Sans"/>
                <a:cs typeface="Open Sans"/>
                <a:sym typeface="Open Sans"/>
              </a:rPr>
              <a:t>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4032250" y="4674775"/>
            <a:ext cx="3267300" cy="28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4000776" y="2931325"/>
            <a:ext cx="3558899" cy="5170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GB" sz="1200" b="1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GB" sz="1800" b="1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Served Daily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	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Freshly Baked Jacket Potatoes                   </a:t>
            </a:r>
            <a:endParaRPr lang="en-GB" sz="1600" b="1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With one filling		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£2.00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With two fillings		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£2.55                       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GB" sz="1600" b="1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House Salad		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£0.55</a:t>
            </a:r>
            <a:endParaRPr sz="1600" b="1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Grated Cheese		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£0.55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Weekly Specials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Check out our menu boards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8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	</a:t>
            </a:r>
            <a:r>
              <a:rPr lang="en-GB" sz="12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	</a:t>
            </a:r>
            <a:endParaRPr sz="12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2">
          <a:extLst>
            <a:ext uri="{FF2B5EF4-FFF2-40B4-BE49-F238E27FC236}">
              <a16:creationId xmlns:a16="http://schemas.microsoft.com/office/drawing/2014/main" id="{E720A507-51C2-15A2-EE61-2209CB9B26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3">
            <a:extLst>
              <a:ext uri="{FF2B5EF4-FFF2-40B4-BE49-F238E27FC236}">
                <a16:creationId xmlns:a16="http://schemas.microsoft.com/office/drawing/2014/main" id="{17D11E5C-5DB4-F641-BAE2-18DEA506F234}"/>
              </a:ext>
            </a:extLst>
          </p:cNvPr>
          <p:cNvSpPr txBox="1"/>
          <p:nvPr/>
        </p:nvSpPr>
        <p:spPr>
          <a:xfrm>
            <a:off x="222500" y="2666529"/>
            <a:ext cx="4319020" cy="6873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1" dirty="0">
                <a:latin typeface="Open Sans"/>
                <a:ea typeface="Open Sans"/>
                <a:cs typeface="Open Sans"/>
                <a:sym typeface="Open Sans"/>
              </a:rPr>
              <a:t>Week 2 Hot Deli</a:t>
            </a:r>
            <a:endParaRPr sz="2800" b="1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Monday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Margherita Pizza Slice	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£1.45</a:t>
            </a: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            </a:t>
            </a:r>
            <a:endParaRPr lang="en-GB" sz="1600" b="1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Chinese Chicken Wings 	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£2.20</a:t>
            </a: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          </a:t>
            </a:r>
            <a:endParaRPr lang="en-GB" sz="1600" b="1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Paprika Wedges		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£1.25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Tuesday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Bolognaise Pasta		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£2.05</a:t>
            </a:r>
            <a:endParaRPr lang="en-GB" sz="16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Theo’s Piri </a:t>
            </a:r>
            <a:r>
              <a:rPr lang="en-GB" sz="1600" dirty="0" err="1">
                <a:latin typeface="Open Sans"/>
                <a:ea typeface="Open Sans"/>
                <a:cs typeface="Open Sans"/>
                <a:sym typeface="Open Sans"/>
              </a:rPr>
              <a:t>Piri</a:t>
            </a: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 Thigh Burger	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£2.65</a:t>
            </a: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   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House Slaw 		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£0.55</a:t>
            </a:r>
            <a:endParaRPr lang="en-GB" sz="16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Wednesday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Memphis Dog		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£2.65</a:t>
            </a:r>
            <a:endParaRPr lang="en-GB" sz="16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Mexican Chicken Wings	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£2.20</a:t>
            </a:r>
            <a:endParaRPr lang="en-GB" sz="16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Garlic &amp; Herb Wedges	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£1.25</a:t>
            </a:r>
            <a:endParaRPr lang="en-GB" sz="16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Thursday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Smokey Ham Pizza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		£1.45</a:t>
            </a: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                      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Theo’s Mediterranean Thigh Burger  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£2.60</a:t>
            </a: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                                             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Homemade Rainbow Slaw     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£0.55</a:t>
            </a:r>
            <a:endParaRPr lang="en-GB" sz="16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Friday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Original Hot Chicken Wrap 	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£2.50</a:t>
            </a: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                       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Tikka     Chicken Wings            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£2.20</a:t>
            </a: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              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Chunky Chips                            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£1.25</a:t>
            </a:r>
            <a:endParaRPr lang="en-GB" sz="16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800" b="1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2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2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2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latin typeface="Open Sans"/>
                <a:ea typeface="Open Sans"/>
                <a:cs typeface="Open Sans"/>
                <a:sym typeface="Open Sans"/>
              </a:rPr>
              <a:t>		</a:t>
            </a:r>
            <a:endParaRPr sz="12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latin typeface="Open Sans"/>
                <a:ea typeface="Open Sans"/>
                <a:cs typeface="Open Sans"/>
                <a:sym typeface="Open Sans"/>
              </a:rPr>
              <a:t>  		</a:t>
            </a:r>
            <a:endParaRPr sz="12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6" name="Google Shape;56;p13">
            <a:extLst>
              <a:ext uri="{FF2B5EF4-FFF2-40B4-BE49-F238E27FC236}">
                <a16:creationId xmlns:a16="http://schemas.microsoft.com/office/drawing/2014/main" id="{7B0B2A9A-0797-4FBA-D40D-DF8565FDD913}"/>
              </a:ext>
            </a:extLst>
          </p:cNvPr>
          <p:cNvSpPr txBox="1"/>
          <p:nvPr/>
        </p:nvSpPr>
        <p:spPr>
          <a:xfrm>
            <a:off x="222500" y="9091350"/>
            <a:ext cx="5751900" cy="11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latin typeface="Open Sans"/>
                <a:ea typeface="Open Sans"/>
                <a:cs typeface="Open Sans"/>
                <a:sym typeface="Open Sans"/>
              </a:rPr>
              <a:t>	</a:t>
            </a:r>
            <a:endParaRPr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2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7" name="Google Shape;57;p13">
            <a:extLst>
              <a:ext uri="{FF2B5EF4-FFF2-40B4-BE49-F238E27FC236}">
                <a16:creationId xmlns:a16="http://schemas.microsoft.com/office/drawing/2014/main" id="{27A22FDF-0097-37DD-AA98-F6159E0A94A1}"/>
              </a:ext>
            </a:extLst>
          </p:cNvPr>
          <p:cNvSpPr txBox="1"/>
          <p:nvPr/>
        </p:nvSpPr>
        <p:spPr>
          <a:xfrm>
            <a:off x="4000776" y="7429653"/>
            <a:ext cx="3128700" cy="124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0" name="Google Shape;60;p13">
            <a:extLst>
              <a:ext uri="{FF2B5EF4-FFF2-40B4-BE49-F238E27FC236}">
                <a16:creationId xmlns:a16="http://schemas.microsoft.com/office/drawing/2014/main" id="{86BE9D09-3734-E030-22DC-0584D7EA4694}"/>
              </a:ext>
            </a:extLst>
          </p:cNvPr>
          <p:cNvSpPr txBox="1"/>
          <p:nvPr/>
        </p:nvSpPr>
        <p:spPr>
          <a:xfrm>
            <a:off x="4032250" y="4674775"/>
            <a:ext cx="3267300" cy="28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1" name="Google Shape;61;p13">
            <a:extLst>
              <a:ext uri="{FF2B5EF4-FFF2-40B4-BE49-F238E27FC236}">
                <a16:creationId xmlns:a16="http://schemas.microsoft.com/office/drawing/2014/main" id="{599F0D89-EBD2-50A7-CC71-9748E06E08D9}"/>
              </a:ext>
            </a:extLst>
          </p:cNvPr>
          <p:cNvSpPr txBox="1"/>
          <p:nvPr/>
        </p:nvSpPr>
        <p:spPr>
          <a:xfrm>
            <a:off x="4000776" y="2931325"/>
            <a:ext cx="3771624" cy="4678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GB" sz="1200" b="1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GB" sz="1800" b="1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Served Daily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	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Freshly Baked Jacket Potatoes                   </a:t>
            </a:r>
            <a:endParaRPr lang="en-GB" sz="1600" b="1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With one filling		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£2.00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With Two Fillings		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£2.55                       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GB" sz="1600" b="1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House Salad		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£0.55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Grated Cheese		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£0.55</a:t>
            </a:r>
            <a:endParaRPr sz="16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Weekly Specials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Check out our menu boards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8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	</a:t>
            </a:r>
            <a:r>
              <a:rPr lang="en-GB" sz="12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	</a:t>
            </a:r>
            <a:endParaRPr sz="12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059673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2">
          <a:extLst>
            <a:ext uri="{FF2B5EF4-FFF2-40B4-BE49-F238E27FC236}">
              <a16:creationId xmlns:a16="http://schemas.microsoft.com/office/drawing/2014/main" id="{A119068E-1A63-99F8-AB6E-C1C55CD3DE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3">
            <a:extLst>
              <a:ext uri="{FF2B5EF4-FFF2-40B4-BE49-F238E27FC236}">
                <a16:creationId xmlns:a16="http://schemas.microsoft.com/office/drawing/2014/main" id="{E5D147D3-B10B-6121-70B7-605F571B1D32}"/>
              </a:ext>
            </a:extLst>
          </p:cNvPr>
          <p:cNvSpPr txBox="1"/>
          <p:nvPr/>
        </p:nvSpPr>
        <p:spPr>
          <a:xfrm>
            <a:off x="222500" y="2666529"/>
            <a:ext cx="4669540" cy="6873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1" dirty="0">
                <a:latin typeface="Open Sans"/>
                <a:ea typeface="Open Sans"/>
                <a:cs typeface="Open Sans"/>
                <a:sym typeface="Open Sans"/>
              </a:rPr>
              <a:t>Week 3 Hot Deli</a:t>
            </a:r>
            <a:endParaRPr sz="2800" b="1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Monday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Roasted Veg Pasta		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£2.05</a:t>
            </a: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            </a:t>
            </a:r>
            <a:endParaRPr lang="en-GB" sz="1600" b="1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BBQ Chicken Wings	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£2.20</a:t>
            </a: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          </a:t>
            </a:r>
            <a:endParaRPr lang="en-GB" sz="1600" b="1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Paprika Wedges		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£1.25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Tuesday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Meat Feast Pizza		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£1.45</a:t>
            </a:r>
            <a:endParaRPr lang="en-GB" sz="16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Theo’s Chinese Thigh Burger 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£2.65</a:t>
            </a: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    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House Slaw		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£0.55</a:t>
            </a:r>
            <a:endParaRPr lang="en-GB" sz="16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Wednesday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Spicy Chicken Pasta	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£2.05</a:t>
            </a: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                   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Veggie Chilli Nachos	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£2.35</a:t>
            </a:r>
            <a:endParaRPr lang="en-GB" sz="16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Garlic &amp; Herb Wedges	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£1.25</a:t>
            </a:r>
            <a:endParaRPr lang="en-GB" sz="16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Thursday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Smokey Ham Pizza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		£1.45</a:t>
            </a: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                      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Theo’s BBQ Thigh Burger	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£2.65</a:t>
            </a: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                                              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Homemade Rainbow Slaw	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£0.55</a:t>
            </a:r>
            <a:endParaRPr lang="en-GB" sz="16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Friday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Original Piri </a:t>
            </a:r>
            <a:r>
              <a:rPr lang="en-GB" sz="1600" dirty="0" err="1">
                <a:latin typeface="Open Sans"/>
                <a:ea typeface="Open Sans"/>
                <a:cs typeface="Open Sans"/>
                <a:sym typeface="Open Sans"/>
              </a:rPr>
              <a:t>Piri</a:t>
            </a: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 Hot Chicken Wrap 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£2.50</a:t>
            </a: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                       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Original Chicken Wings	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£2.20</a:t>
            </a: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              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Chunky Chips		</a:t>
            </a:r>
            <a:r>
              <a:rPr lang="en-GB" sz="1600" b="1" dirty="0">
                <a:latin typeface="Open Sans"/>
                <a:ea typeface="Open Sans"/>
                <a:cs typeface="Open Sans"/>
                <a:sym typeface="Open Sans"/>
              </a:rPr>
              <a:t>£1.25</a:t>
            </a:r>
            <a:endParaRPr lang="en-GB" sz="16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800" b="1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2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2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2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latin typeface="Open Sans"/>
                <a:ea typeface="Open Sans"/>
                <a:cs typeface="Open Sans"/>
                <a:sym typeface="Open Sans"/>
              </a:rPr>
              <a:t>		</a:t>
            </a:r>
            <a:endParaRPr sz="12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latin typeface="Open Sans"/>
                <a:ea typeface="Open Sans"/>
                <a:cs typeface="Open Sans"/>
                <a:sym typeface="Open Sans"/>
              </a:rPr>
              <a:t>  		</a:t>
            </a:r>
            <a:endParaRPr sz="12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6" name="Google Shape;56;p13">
            <a:extLst>
              <a:ext uri="{FF2B5EF4-FFF2-40B4-BE49-F238E27FC236}">
                <a16:creationId xmlns:a16="http://schemas.microsoft.com/office/drawing/2014/main" id="{8BEC714D-8E49-6F83-660E-5D3152AA7ACB}"/>
              </a:ext>
            </a:extLst>
          </p:cNvPr>
          <p:cNvSpPr txBox="1"/>
          <p:nvPr/>
        </p:nvSpPr>
        <p:spPr>
          <a:xfrm>
            <a:off x="222500" y="9091350"/>
            <a:ext cx="5751900" cy="11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latin typeface="Open Sans"/>
                <a:ea typeface="Open Sans"/>
                <a:cs typeface="Open Sans"/>
                <a:sym typeface="Open Sans"/>
              </a:rPr>
              <a:t>	</a:t>
            </a:r>
            <a:endParaRPr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2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7" name="Google Shape;57;p13">
            <a:extLst>
              <a:ext uri="{FF2B5EF4-FFF2-40B4-BE49-F238E27FC236}">
                <a16:creationId xmlns:a16="http://schemas.microsoft.com/office/drawing/2014/main" id="{896686E9-D6E6-F4A6-3DA5-E889590CFAA8}"/>
              </a:ext>
            </a:extLst>
          </p:cNvPr>
          <p:cNvSpPr txBox="1"/>
          <p:nvPr/>
        </p:nvSpPr>
        <p:spPr>
          <a:xfrm>
            <a:off x="4000776" y="7429653"/>
            <a:ext cx="3128700" cy="124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0" name="Google Shape;60;p13">
            <a:extLst>
              <a:ext uri="{FF2B5EF4-FFF2-40B4-BE49-F238E27FC236}">
                <a16:creationId xmlns:a16="http://schemas.microsoft.com/office/drawing/2014/main" id="{A2C23A3E-BBDD-A49F-CBFF-138E4AE204FB}"/>
              </a:ext>
            </a:extLst>
          </p:cNvPr>
          <p:cNvSpPr txBox="1"/>
          <p:nvPr/>
        </p:nvSpPr>
        <p:spPr>
          <a:xfrm>
            <a:off x="4032250" y="4674775"/>
            <a:ext cx="3267300" cy="28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1" name="Google Shape;61;p13">
            <a:extLst>
              <a:ext uri="{FF2B5EF4-FFF2-40B4-BE49-F238E27FC236}">
                <a16:creationId xmlns:a16="http://schemas.microsoft.com/office/drawing/2014/main" id="{23921956-7203-95B2-A7F4-345AE9042CFA}"/>
              </a:ext>
            </a:extLst>
          </p:cNvPr>
          <p:cNvSpPr txBox="1"/>
          <p:nvPr/>
        </p:nvSpPr>
        <p:spPr>
          <a:xfrm>
            <a:off x="4000776" y="2931325"/>
            <a:ext cx="3558899" cy="4678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GB" sz="1200" b="1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GB" sz="1800" b="1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Served Daily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	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Freshly Baked Jacket Potatoes                   </a:t>
            </a:r>
            <a:endParaRPr lang="en-GB" sz="1600" b="1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With one filling 		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£2.00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With two fillings		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£2.65                      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GB" sz="1600" b="1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House Salad		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£0.55</a:t>
            </a:r>
            <a:endParaRPr sz="1600" b="1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Grated Cheese		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£0.55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600" b="1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600" b="1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Weekly Specials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Check out our menu boards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8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	</a:t>
            </a:r>
            <a:r>
              <a:rPr lang="en-GB" sz="12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	</a:t>
            </a:r>
            <a:endParaRPr sz="12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561367698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471</Words>
  <Application>Microsoft Office PowerPoint</Application>
  <PresentationFormat>Custom</PresentationFormat>
  <Paragraphs>166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Open Sans SemiBold</vt:lpstr>
      <vt:lpstr>Open Sans</vt:lpstr>
      <vt:lpstr>Arial</vt:lpstr>
      <vt:lpstr>Simple Light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Alison Guy</dc:creator>
  <cp:lastModifiedBy>Zoe Williams</cp:lastModifiedBy>
  <cp:revision>6</cp:revision>
  <cp:lastPrinted>2025-01-16T09:34:24Z</cp:lastPrinted>
  <dcterms:modified xsi:type="dcterms:W3CDTF">2025-02-12T14:07:37Z</dcterms:modified>
</cp:coreProperties>
</file>