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691813"/>
  <p:notesSz cx="6858000" cy="9945688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SemiBold" panose="020B07060308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53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e5ec6e8df2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e5ec6e8df2_1_1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>
          <a:extLst>
            <a:ext uri="{FF2B5EF4-FFF2-40B4-BE49-F238E27FC236}">
              <a16:creationId xmlns:a16="http://schemas.microsoft.com/office/drawing/2014/main" id="{F705F050-D729-7A4C-E79D-160978B54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e5ec6e8df2_1_16:notes">
            <a:extLst>
              <a:ext uri="{FF2B5EF4-FFF2-40B4-BE49-F238E27FC236}">
                <a16:creationId xmlns:a16="http://schemas.microsoft.com/office/drawing/2014/main" id="{12944092-97AB-0544-81BD-FB700EDFBB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e5ec6e8df2_1_16:notes">
            <a:extLst>
              <a:ext uri="{FF2B5EF4-FFF2-40B4-BE49-F238E27FC236}">
                <a16:creationId xmlns:a16="http://schemas.microsoft.com/office/drawing/2014/main" id="{1FE60B28-1147-B565-48A3-58CF71C1CE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461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>
          <a:extLst>
            <a:ext uri="{FF2B5EF4-FFF2-40B4-BE49-F238E27FC236}">
              <a16:creationId xmlns:a16="http://schemas.microsoft.com/office/drawing/2014/main" id="{C64CF6D8-CB9D-A351-065F-AF74BFEC5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e5ec6e8df2_1_16:notes">
            <a:extLst>
              <a:ext uri="{FF2B5EF4-FFF2-40B4-BE49-F238E27FC236}">
                <a16:creationId xmlns:a16="http://schemas.microsoft.com/office/drawing/2014/main" id="{3B6F617D-EF8F-16A6-2F98-2A48B92B24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e5ec6e8df2_1_16:notes">
            <a:extLst>
              <a:ext uri="{FF2B5EF4-FFF2-40B4-BE49-F238E27FC236}">
                <a16:creationId xmlns:a16="http://schemas.microsoft.com/office/drawing/2014/main" id="{11611C4D-7B48-82D7-94F9-9BBE8D38CA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92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Char char="●"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Char char="○"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Char char="■"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3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3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3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3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3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3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/>
        </p:nvSpPr>
        <p:spPr>
          <a:xfrm>
            <a:off x="222500" y="2666529"/>
            <a:ext cx="3608202" cy="687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latin typeface="Open Sans"/>
                <a:ea typeface="Open Sans"/>
                <a:cs typeface="Open Sans"/>
                <a:sym typeface="Open Sans"/>
              </a:rPr>
              <a:t>Week 1 Hot Deli</a:t>
            </a:r>
            <a:endParaRPr sz="2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Monday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Tomato &amp; Herb Pasta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Chinese Chicken Hot Wrap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£2.50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Paprika Wedges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Tuesday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Veggie Supreme Pizza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£1.45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Tikka Thigh Burger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House Slaw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Wednesday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Spicy Chicken Pasta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Piri </a:t>
            </a:r>
            <a:r>
              <a:rPr lang="en-GB" sz="1600" dirty="0" err="1">
                <a:latin typeface="Open Sans"/>
                <a:ea typeface="Open Sans"/>
                <a:cs typeface="Open Sans"/>
                <a:sym typeface="Open Sans"/>
              </a:rPr>
              <a:t>Piri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Chicken Wings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Garlic &amp; Herb Wedges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Thursday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Pepperoni Pizza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£1.45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Cajun Thigh Burger 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Homemade Rainbow Slaw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Friday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Carbonara Pasta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Original Chicken Wings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Chunky Chips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 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7225" y="3746125"/>
            <a:ext cx="17709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details here</a:t>
            </a:r>
            <a:endParaRPr sz="10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2500" y="9091350"/>
            <a:ext cx="5751900" cy="1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000776" y="7429653"/>
            <a:ext cx="31287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-6642601" y="3351878"/>
            <a:ext cx="4249921" cy="655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032250" y="4674775"/>
            <a:ext cx="32673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00776" y="2931325"/>
            <a:ext cx="3558899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8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Served Daily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Freshly Baked Jacket Potatoes                   </a:t>
            </a: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one filling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two fillings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£2.55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House Salad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Grated Cheese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Weekly Specials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 out our menu boards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	</a:t>
            </a: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>
          <a:extLst>
            <a:ext uri="{FF2B5EF4-FFF2-40B4-BE49-F238E27FC236}">
              <a16:creationId xmlns:a16="http://schemas.microsoft.com/office/drawing/2014/main" id="{E720A507-51C2-15A2-EE61-2209CB9B2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>
            <a:extLst>
              <a:ext uri="{FF2B5EF4-FFF2-40B4-BE49-F238E27FC236}">
                <a16:creationId xmlns:a16="http://schemas.microsoft.com/office/drawing/2014/main" id="{17D11E5C-5DB4-F641-BAE2-18DEA506F234}"/>
              </a:ext>
            </a:extLst>
          </p:cNvPr>
          <p:cNvSpPr txBox="1"/>
          <p:nvPr/>
        </p:nvSpPr>
        <p:spPr>
          <a:xfrm>
            <a:off x="222500" y="2666529"/>
            <a:ext cx="4319020" cy="687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latin typeface="Open Sans"/>
                <a:ea typeface="Open Sans"/>
                <a:cs typeface="Open Sans"/>
                <a:sym typeface="Open Sans"/>
              </a:rPr>
              <a:t>Week 2 Hot Deli</a:t>
            </a:r>
            <a:endParaRPr sz="2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Monday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Margherita Pizza Slice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£1.45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Chinese Chicken Wings 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Paprika Wedges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Tuesday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Bolognaise Pasta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Piri </a:t>
            </a:r>
            <a:r>
              <a:rPr lang="en-GB" sz="1600" dirty="0" err="1">
                <a:latin typeface="Open Sans"/>
                <a:ea typeface="Open Sans"/>
                <a:cs typeface="Open Sans"/>
                <a:sym typeface="Open Sans"/>
              </a:rPr>
              <a:t>Piri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Thigh Burger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House Slaw 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Wednesday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Memphis Dog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Mexican Chicken Wings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Garlic &amp; Herb Wedges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Thursday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Smokey Ham Pizza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		£1.45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Mediterranean Thigh Burger 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Homemade Rainbow Slaw    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Friday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Original Hot Chicken Wrap 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£2.50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Tikka     Chicken Wings           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Chunky Chips                           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 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7B0B2A9A-0797-4FBA-D40D-DF8565FDD913}"/>
              </a:ext>
            </a:extLst>
          </p:cNvPr>
          <p:cNvSpPr txBox="1"/>
          <p:nvPr/>
        </p:nvSpPr>
        <p:spPr>
          <a:xfrm>
            <a:off x="222500" y="9091350"/>
            <a:ext cx="5751900" cy="1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27A22FDF-0097-37DD-AA98-F6159E0A94A1}"/>
              </a:ext>
            </a:extLst>
          </p:cNvPr>
          <p:cNvSpPr txBox="1"/>
          <p:nvPr/>
        </p:nvSpPr>
        <p:spPr>
          <a:xfrm>
            <a:off x="4000776" y="7429653"/>
            <a:ext cx="31287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3">
            <a:extLst>
              <a:ext uri="{FF2B5EF4-FFF2-40B4-BE49-F238E27FC236}">
                <a16:creationId xmlns:a16="http://schemas.microsoft.com/office/drawing/2014/main" id="{86BE9D09-3734-E030-22DC-0584D7EA4694}"/>
              </a:ext>
            </a:extLst>
          </p:cNvPr>
          <p:cNvSpPr txBox="1"/>
          <p:nvPr/>
        </p:nvSpPr>
        <p:spPr>
          <a:xfrm>
            <a:off x="4032250" y="4674775"/>
            <a:ext cx="32673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3">
            <a:extLst>
              <a:ext uri="{FF2B5EF4-FFF2-40B4-BE49-F238E27FC236}">
                <a16:creationId xmlns:a16="http://schemas.microsoft.com/office/drawing/2014/main" id="{599F0D89-EBD2-50A7-CC71-9748E06E08D9}"/>
              </a:ext>
            </a:extLst>
          </p:cNvPr>
          <p:cNvSpPr txBox="1"/>
          <p:nvPr/>
        </p:nvSpPr>
        <p:spPr>
          <a:xfrm>
            <a:off x="4000776" y="2931325"/>
            <a:ext cx="3771624" cy="467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8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Served Daily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Freshly Baked Jacket Potatoes                   </a:t>
            </a: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one filling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Two Fillings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£2.55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House Salad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Grated Cheese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Weekly Specials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 out our menu boards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	</a:t>
            </a: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5967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>
          <a:extLst>
            <a:ext uri="{FF2B5EF4-FFF2-40B4-BE49-F238E27FC236}">
              <a16:creationId xmlns:a16="http://schemas.microsoft.com/office/drawing/2014/main" id="{A119068E-1A63-99F8-AB6E-C1C55CD3D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>
            <a:extLst>
              <a:ext uri="{FF2B5EF4-FFF2-40B4-BE49-F238E27FC236}">
                <a16:creationId xmlns:a16="http://schemas.microsoft.com/office/drawing/2014/main" id="{E5D147D3-B10B-6121-70B7-605F571B1D32}"/>
              </a:ext>
            </a:extLst>
          </p:cNvPr>
          <p:cNvSpPr txBox="1"/>
          <p:nvPr/>
        </p:nvSpPr>
        <p:spPr>
          <a:xfrm>
            <a:off x="222500" y="2666529"/>
            <a:ext cx="4669540" cy="687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latin typeface="Open Sans"/>
                <a:ea typeface="Open Sans"/>
                <a:cs typeface="Open Sans"/>
                <a:sym typeface="Open Sans"/>
              </a:rPr>
              <a:t>Week 3 Hot Deli</a:t>
            </a:r>
            <a:endParaRPr sz="2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Monday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Roasted Veg Pasta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BBQ Chicken Wings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</a:t>
            </a:r>
            <a:endParaRPr lang="en-GB" sz="16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Paprika Wedges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Tuesday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Meat Feast Pizza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£1.45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Chinese Thigh Burger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House Slaw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Wednesday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Spicy Chicken Pasta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£2.05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Veggie Chilli Nachos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£2.35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Garlic &amp; Herb Wedges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Thursday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Smokey Ham Pizza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		£1.45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Theo’s BBQ Thigh Burger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£2.65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Homemade Rainbow Slaw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Friday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Original Piri </a:t>
            </a:r>
            <a:r>
              <a:rPr lang="en-GB" sz="1600" dirty="0" err="1">
                <a:latin typeface="Open Sans"/>
                <a:ea typeface="Open Sans"/>
                <a:cs typeface="Open Sans"/>
                <a:sym typeface="Open Sans"/>
              </a:rPr>
              <a:t>Piri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Hot Chicken Wrap 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£2.50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Original Chicken Wings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£2.20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Chunky Chips		</a:t>
            </a:r>
            <a:r>
              <a:rPr lang="en-GB" sz="1600" b="1" dirty="0">
                <a:latin typeface="Open Sans"/>
                <a:ea typeface="Open Sans"/>
                <a:cs typeface="Open Sans"/>
                <a:sym typeface="Open Sans"/>
              </a:rPr>
              <a:t>£1.25</a:t>
            </a:r>
            <a:endParaRPr lang="en-GB"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Open Sans"/>
                <a:ea typeface="Open Sans"/>
                <a:cs typeface="Open Sans"/>
                <a:sym typeface="Open Sans"/>
              </a:rPr>
              <a:t>  		</a:t>
            </a: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8BEC714D-8E49-6F83-660E-5D3152AA7ACB}"/>
              </a:ext>
            </a:extLst>
          </p:cNvPr>
          <p:cNvSpPr txBox="1"/>
          <p:nvPr/>
        </p:nvSpPr>
        <p:spPr>
          <a:xfrm>
            <a:off x="222500" y="9091350"/>
            <a:ext cx="5751900" cy="1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896686E9-D6E6-F4A6-3DA5-E889590CFAA8}"/>
              </a:ext>
            </a:extLst>
          </p:cNvPr>
          <p:cNvSpPr txBox="1"/>
          <p:nvPr/>
        </p:nvSpPr>
        <p:spPr>
          <a:xfrm>
            <a:off x="4000776" y="7429653"/>
            <a:ext cx="31287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13">
            <a:extLst>
              <a:ext uri="{FF2B5EF4-FFF2-40B4-BE49-F238E27FC236}">
                <a16:creationId xmlns:a16="http://schemas.microsoft.com/office/drawing/2014/main" id="{A2C23A3E-BBDD-A49F-CBFF-138E4AE204FB}"/>
              </a:ext>
            </a:extLst>
          </p:cNvPr>
          <p:cNvSpPr txBox="1"/>
          <p:nvPr/>
        </p:nvSpPr>
        <p:spPr>
          <a:xfrm>
            <a:off x="4032250" y="4674775"/>
            <a:ext cx="3267300" cy="28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3">
            <a:extLst>
              <a:ext uri="{FF2B5EF4-FFF2-40B4-BE49-F238E27FC236}">
                <a16:creationId xmlns:a16="http://schemas.microsoft.com/office/drawing/2014/main" id="{23921956-7203-95B2-A7F4-345AE9042CFA}"/>
              </a:ext>
            </a:extLst>
          </p:cNvPr>
          <p:cNvSpPr txBox="1"/>
          <p:nvPr/>
        </p:nvSpPr>
        <p:spPr>
          <a:xfrm>
            <a:off x="4000776" y="2931325"/>
            <a:ext cx="3558899" cy="467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2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8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Served Daily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Freshly Baked Jacket Potatoes                   </a:t>
            </a: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one filling 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two fillings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£2.65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House Salad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  <a:endParaRPr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Grated Cheese		</a:t>
            </a: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£0.55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Weekly Specials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Check out our menu boards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	</a:t>
            </a:r>
            <a:r>
              <a:rPr lang="en-GB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6136769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471</Words>
  <Application>Microsoft Office PowerPoint</Application>
  <PresentationFormat>Custom</PresentationFormat>
  <Paragraphs>166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Open Sans SemiBold</vt:lpstr>
      <vt:lpstr>Open Sans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Guy</dc:creator>
  <cp:lastModifiedBy>Zoe Williams</cp:lastModifiedBy>
  <cp:revision>6</cp:revision>
  <cp:lastPrinted>2025-01-16T09:34:24Z</cp:lastPrinted>
  <dcterms:modified xsi:type="dcterms:W3CDTF">2025-02-12T14:07:37Z</dcterms:modified>
</cp:coreProperties>
</file>