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7559675" cy="10691813"/>
  <p:notesSz cx="6858000" cy="9945688"/>
  <p:embeddedFontLst>
    <p:embeddedFont>
      <p:font typeface="Open Sans" panose="020B0606030504020204" pitchFamily="34" charset="0"/>
      <p:regular r:id="rId4"/>
      <p:bold r:id="rId5"/>
      <p:italic r:id="rId6"/>
      <p:boldItalic r:id="rId7"/>
    </p:embeddedFont>
    <p:embeddedFont>
      <p:font typeface="Open Sans SemiBold" panose="020B0706030804020204" pitchFamily="34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5" roundtripDataSignature="AMtx7mi8OsLwB2Iyk5P05j15irk0D0Uax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2635" y="29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customschemas.google.com/relationships/presentationmetadata" Target="metadata"/><Relationship Id="rId10" Type="http://schemas.openxmlformats.org/officeDocument/2006/relationships/font" Target="fonts/font7.fntdata"/><Relationship Id="rId19" Type="http://schemas.openxmlformats.org/officeDocument/2006/relationships/tableStyles" Target="tableStyles.xml"/><Relationship Id="rId4" Type="http://schemas.openxmlformats.org/officeDocument/2006/relationships/font" Target="fonts/font1.fntdata"/><Relationship Id="rId9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12963" y="746125"/>
            <a:ext cx="263366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12963" y="746125"/>
            <a:ext cx="263366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1" name="Google Shape;51;p1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O DAYS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2"/>
          <p:cNvSpPr txBox="1">
            <a:spLocks noGrp="1"/>
          </p:cNvSpPr>
          <p:nvPr>
            <p:ph type="title" hasCustomPrompt="1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Arial"/>
              <a:buChar char="●"/>
              <a:defRPr sz="1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Arial"/>
              <a:buChar char="○"/>
              <a:defRPr sz="1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Arial"/>
              <a:buChar char="■"/>
              <a:defRPr sz="1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Arial"/>
              <a:buChar char="●"/>
              <a:defRPr sz="1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Arial"/>
              <a:buChar char="○"/>
              <a:defRPr sz="1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Arial"/>
              <a:buChar char="■"/>
              <a:defRPr sz="1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Arial"/>
              <a:buChar char="●"/>
              <a:defRPr sz="1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Arial"/>
              <a:buChar char="○"/>
              <a:defRPr sz="1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Arial"/>
              <a:buChar char="■"/>
              <a:defRPr sz="1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t>xx%</a:t>
            </a:r>
          </a:p>
        </p:txBody>
      </p:sp>
      <p:sp>
        <p:nvSpPr>
          <p:cNvPr id="45" name="Google Shape;45;p12"/>
          <p:cNvSpPr txBox="1">
            <a:spLocks noGrp="1"/>
          </p:cNvSpPr>
          <p:nvPr>
            <p:ph type="body" idx="1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Google Shape;46;p1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3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AYS" type="secHead">
  <p:cSld name="SECTION_HEADER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4"/>
          <p:cNvGrpSpPr/>
          <p:nvPr/>
        </p:nvGrpSpPr>
        <p:grpSpPr>
          <a:xfrm>
            <a:off x="451123" y="2635250"/>
            <a:ext cx="6657776" cy="400200"/>
            <a:chOff x="461010" y="2981900"/>
            <a:chExt cx="6657776" cy="400200"/>
          </a:xfrm>
        </p:grpSpPr>
        <p:sp>
          <p:nvSpPr>
            <p:cNvPr id="10" name="Google Shape;10;p4"/>
            <p:cNvSpPr txBox="1"/>
            <p:nvPr/>
          </p:nvSpPr>
          <p:spPr>
            <a:xfrm>
              <a:off x="461010" y="2981900"/>
              <a:ext cx="10998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GB" sz="1400" b="0" i="0" u="none" strike="noStrike" cap="none">
                  <a:solidFill>
                    <a:schemeClr val="dk1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rPr>
                <a:t>MONDAY</a:t>
              </a:r>
              <a:endParaRPr sz="1400" b="0" i="0" u="none" strike="noStrike" cap="none"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endParaRPr>
            </a:p>
          </p:txBody>
        </p:sp>
        <p:sp>
          <p:nvSpPr>
            <p:cNvPr id="11" name="Google Shape;11;p4"/>
            <p:cNvSpPr txBox="1"/>
            <p:nvPr/>
          </p:nvSpPr>
          <p:spPr>
            <a:xfrm>
              <a:off x="1748786" y="2981900"/>
              <a:ext cx="10998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GB" sz="1400" b="0" i="0" u="none" strike="noStrike" cap="none">
                  <a:solidFill>
                    <a:schemeClr val="dk1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rPr>
                <a:t>TUESDAY</a:t>
              </a:r>
              <a:endParaRPr sz="1400" b="0" i="0" u="none" strike="noStrike" cap="none"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endParaRPr>
            </a:p>
          </p:txBody>
        </p:sp>
        <p:sp>
          <p:nvSpPr>
            <p:cNvPr id="12" name="Google Shape;12;p4"/>
            <p:cNvSpPr txBox="1"/>
            <p:nvPr/>
          </p:nvSpPr>
          <p:spPr>
            <a:xfrm>
              <a:off x="2990229" y="2981900"/>
              <a:ext cx="13215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GB" sz="1400" b="0" i="0" u="none" strike="noStrike" cap="none">
                  <a:solidFill>
                    <a:schemeClr val="dk1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rPr>
                <a:t>WEDNESDAY</a:t>
              </a:r>
              <a:endParaRPr sz="1400" b="0" i="0" u="none" strike="noStrike" cap="none"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endParaRPr>
            </a:p>
          </p:txBody>
        </p:sp>
        <p:sp>
          <p:nvSpPr>
            <p:cNvPr id="13" name="Google Shape;13;p4"/>
            <p:cNvSpPr txBox="1"/>
            <p:nvPr/>
          </p:nvSpPr>
          <p:spPr>
            <a:xfrm>
              <a:off x="4479146" y="2981900"/>
              <a:ext cx="13215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GB" sz="1400" b="0" i="0" u="none" strike="noStrike" cap="none">
                  <a:solidFill>
                    <a:schemeClr val="dk1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rPr>
                <a:t>THURSDAY</a:t>
              </a:r>
              <a:endParaRPr sz="1400" b="0" i="0" u="none" strike="noStrike" cap="none"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endParaRPr>
            </a:p>
          </p:txBody>
        </p:sp>
        <p:sp>
          <p:nvSpPr>
            <p:cNvPr id="14" name="Google Shape;14;p4"/>
            <p:cNvSpPr txBox="1"/>
            <p:nvPr/>
          </p:nvSpPr>
          <p:spPr>
            <a:xfrm>
              <a:off x="6018986" y="2981900"/>
              <a:ext cx="10998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GB" sz="1400" b="0" i="0" u="none" strike="noStrike" cap="none">
                  <a:solidFill>
                    <a:schemeClr val="dk1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rPr>
                <a:t>FRIDAY</a:t>
              </a:r>
              <a:endParaRPr sz="1400" b="0" i="0" u="none" strike="noStrike" cap="none"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endParaRPr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6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Google Shape;21;p6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Google Shape;22;p6"/>
          <p:cNvSpPr txBox="1">
            <a:spLocks noGrp="1"/>
          </p:cNvSpPr>
          <p:nvPr>
            <p:ph type="body" idx="2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7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"/>
          <p:cNvSpPr txBox="1">
            <a:spLocks noGrp="1"/>
          </p:cNvSpPr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○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○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○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body" idx="1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○"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 txBox="1">
            <a:spLocks noGrp="1"/>
          </p:cNvSpPr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Char char="●"/>
              <a:defRPr sz="4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Char char="○"/>
              <a:defRPr sz="4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Char char="■"/>
              <a:defRPr sz="4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Char char="●"/>
              <a:defRPr sz="4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Char char="○"/>
              <a:defRPr sz="4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Char char="■"/>
              <a:defRPr sz="4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Char char="●"/>
              <a:defRPr sz="4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Char char="○"/>
              <a:defRPr sz="4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Char char="■"/>
              <a:defRPr sz="4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0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10"/>
          <p:cNvSpPr txBox="1">
            <a:spLocks noGrp="1"/>
          </p:cNvSpPr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Char char="●"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Char char="○"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Char char="■"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Char char="●"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Char char="○"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Char char="■"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Char char="●"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Char char="○"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Char char="■"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subTitle" idx="1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body" idx="2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>
            <a:spLocks noGrp="1"/>
          </p:cNvSpPr>
          <p:nvPr>
            <p:ph type="body" idx="1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"/>
          <p:cNvSpPr txBox="1"/>
          <p:nvPr/>
        </p:nvSpPr>
        <p:spPr>
          <a:xfrm>
            <a:off x="899477" y="2621281"/>
            <a:ext cx="5760720" cy="156965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2000" b="1" i="0" u="none" strike="noStrike" cap="none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HOMEMADE TRAYBAKES £0.95</a:t>
            </a:r>
            <a:endParaRPr sz="2000" dirty="0"/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600" b="0" i="0" u="none" strike="noStrike" cap="none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Banana Flapjack </a:t>
            </a:r>
            <a:endParaRPr sz="1600" dirty="0"/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600" b="0" i="0" u="none" strike="noStrike" cap="none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Original Flapjack</a:t>
            </a:r>
            <a:endParaRPr sz="1600" dirty="0"/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600" b="0" i="0" u="none" strike="noStrike" cap="none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Vanilla Shortbread </a:t>
            </a:r>
            <a:endParaRPr sz="1600" dirty="0"/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600" b="0" i="0" u="none" strike="noStrike" cap="none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Chocolate Shortbread</a:t>
            </a:r>
            <a:endParaRPr sz="1600" dirty="0"/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600" b="0" i="0" u="none" strike="noStrike" cap="none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Chocolate Brownie</a:t>
            </a:r>
            <a:endParaRPr sz="1600" dirty="0"/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600" b="0" i="0" u="none" strike="noStrike" cap="none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Jammy Crumble Bar</a:t>
            </a:r>
            <a:endParaRPr sz="1600" dirty="0"/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600" b="0" i="0" u="none" strike="noStrike" cap="none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Apple Crumble Bar</a:t>
            </a:r>
            <a:endParaRPr sz="1600" dirty="0"/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600" b="0" i="0" u="none" strike="noStrike" cap="none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Berry Blonde</a:t>
            </a: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dirty="0"/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2000" b="1" i="0" u="none" strike="noStrike" cap="none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HOMEMADE BISCUITS &amp; COOKIES £0.95</a:t>
            </a:r>
            <a:endParaRPr sz="2000" dirty="0"/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600" b="0" i="0" u="none" strike="noStrike" cap="none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Maryland Cookie</a:t>
            </a:r>
            <a:endParaRPr sz="1600" dirty="0"/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600" b="0" i="0" u="none" strike="noStrike" cap="none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Chocolate Chip Cookie</a:t>
            </a:r>
            <a:endParaRPr sz="1600" dirty="0"/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600" b="0" i="0" u="none" strike="noStrike" cap="none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Oat &amp; Raisin Cookie</a:t>
            </a:r>
            <a:endParaRPr sz="1600" dirty="0"/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600" b="0" i="0" u="none" strike="noStrike" cap="none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Funfetti Cookie</a:t>
            </a:r>
            <a:endParaRPr sz="1600" dirty="0"/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600" b="0" i="0" u="none" strike="noStrike" cap="none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Black &amp; White Shortbread Biscuit</a:t>
            </a:r>
            <a:endParaRPr sz="1600" dirty="0"/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600" b="0" i="0" u="none" strike="noStrike" cap="none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Zesty Orange Cookie</a:t>
            </a:r>
            <a:endParaRPr sz="1600" dirty="0"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HOMEMADE CAKES £0.95</a:t>
            </a:r>
            <a:endParaRPr dirty="0"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Lemon Drizzle</a:t>
            </a:r>
            <a:endParaRPr dirty="0"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Jamaican Ginger Cake</a:t>
            </a:r>
            <a:endParaRPr dirty="0"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Banana Loaf</a:t>
            </a:r>
            <a:endParaRPr dirty="0"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Carrot Cake</a:t>
            </a:r>
            <a:endParaRPr dirty="0"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Marble Cake</a:t>
            </a:r>
            <a:endParaRPr dirty="0"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Tottenham Cake</a:t>
            </a:r>
            <a:endParaRPr dirty="0"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Chocolate Orange</a:t>
            </a:r>
            <a:endParaRPr dirty="0"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Jam &amp; Coconut Sponge</a:t>
            </a:r>
            <a:endParaRPr dirty="0"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Carrot &amp; Ginger Loaf</a:t>
            </a:r>
            <a:endParaRPr dirty="0"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HOMEMADE MUFFINS £1.10</a:t>
            </a:r>
            <a:endParaRPr sz="1400" b="1" i="0" u="none" strike="noStrike" cap="none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Vanilla Muffin</a:t>
            </a:r>
            <a:endParaRPr dirty="0"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Orange Muffin</a:t>
            </a:r>
            <a:endParaRPr dirty="0"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Lime Drizzle Muffin</a:t>
            </a:r>
            <a:endParaRPr dirty="0"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Chocolate Muffin</a:t>
            </a:r>
            <a:endParaRPr dirty="0"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Peach Muffin</a:t>
            </a:r>
            <a:endParaRPr dirty="0"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Iced Berry Muffin</a:t>
            </a:r>
            <a:endParaRPr dirty="0"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</Words>
  <Application>Microsoft Office PowerPoint</Application>
  <PresentationFormat>Custom</PresentationFormat>
  <Paragraphs>44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Open Sans SemiBold</vt:lpstr>
      <vt:lpstr>Open Sans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Alison Guy</dc:creator>
  <cp:lastModifiedBy>Zoe Williams</cp:lastModifiedBy>
  <cp:revision>1</cp:revision>
  <dcterms:modified xsi:type="dcterms:W3CDTF">2025-02-12T13:55:47Z</dcterms:modified>
</cp:coreProperties>
</file>