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945688"/>
  <p:embeddedFontLst>
    <p:embeddedFont>
      <p:font typeface="Open Sans" panose="020B0606030504020204" pitchFamily="34" charset="0"/>
      <p:regular r:id="rId4"/>
      <p:bold r:id="rId5"/>
      <p:italic r:id="rId6"/>
      <p:boldItalic r:id="rId7"/>
    </p:embeddedFont>
    <p:embeddedFont>
      <p:font typeface="Open Sans SemiBold" panose="020B07060308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8OsLwB2Iyk5P05j15irk0D0Ua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635" y="29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customschemas.google.com/relationships/presentationmetadata" Target="metadata"/><Relationship Id="rId10" Type="http://schemas.openxmlformats.org/officeDocument/2006/relationships/font" Target="fonts/font7.fntdata"/><Relationship Id="rId19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 DAYS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YS" type="secHead">
  <p:cSld name="SECTION_HEADER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4"/>
          <p:cNvGrpSpPr/>
          <p:nvPr/>
        </p:nvGrpSpPr>
        <p:grpSpPr>
          <a:xfrm>
            <a:off x="451123" y="2635250"/>
            <a:ext cx="6657776" cy="400200"/>
            <a:chOff x="461010" y="2981900"/>
            <a:chExt cx="6657776" cy="400200"/>
          </a:xfrm>
        </p:grpSpPr>
        <p:sp>
          <p:nvSpPr>
            <p:cNvPr id="10" name="Google Shape;10;p4"/>
            <p:cNvSpPr txBox="1"/>
            <p:nvPr/>
          </p:nvSpPr>
          <p:spPr>
            <a:xfrm>
              <a:off x="461010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MONDAY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1" name="Google Shape;11;p4"/>
            <p:cNvSpPr txBox="1"/>
            <p:nvPr/>
          </p:nvSpPr>
          <p:spPr>
            <a:xfrm>
              <a:off x="17487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TUESDAY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2" name="Google Shape;12;p4"/>
            <p:cNvSpPr txBox="1"/>
            <p:nvPr/>
          </p:nvSpPr>
          <p:spPr>
            <a:xfrm>
              <a:off x="2990229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WEDNESDAY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3" name="Google Shape;13;p4"/>
            <p:cNvSpPr txBox="1"/>
            <p:nvPr/>
          </p:nvSpPr>
          <p:spPr>
            <a:xfrm>
              <a:off x="4479146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THURSDAY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4" name="Google Shape;14;p4"/>
            <p:cNvSpPr txBox="1"/>
            <p:nvPr/>
          </p:nvSpPr>
          <p:spPr>
            <a:xfrm>
              <a:off x="60189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FRIDAY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"/>
          <p:cNvSpPr txBox="1"/>
          <p:nvPr/>
        </p:nvSpPr>
        <p:spPr>
          <a:xfrm>
            <a:off x="899477" y="2621281"/>
            <a:ext cx="5760720" cy="15696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20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HOMEMADE TRAYBAKES £0.95</a:t>
            </a:r>
            <a:endParaRPr sz="20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Banana Flapjack 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Original Flapjack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Vanilla Shortbread 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Chocolate Shortbread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Chocolate Brownie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Jammy Crumble Bar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Apple Crumble Bar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Berry Blonde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20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HOMEMADE BISCUITS &amp; COOKIES £0.95</a:t>
            </a:r>
            <a:endParaRPr sz="20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Maryland Cookie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Chocolate Chip Cookie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Oat &amp; Raisin Cookie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Funfetti Cookie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Black &amp; White Shortbread Biscuit</a:t>
            </a:r>
            <a:endParaRPr sz="16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Zesty Orange Cookie</a:t>
            </a:r>
            <a:endParaRPr sz="16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HOMEMADE CAKES £0.95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Lemon Drizzle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Jamaican Ginger Cake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Banana Loaf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Carrot Cake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Marble Cake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Tottenham Cake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Chocolate Orange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Jam &amp; Coconut Sponge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Carrot &amp; Ginger Loaf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HOMEMADE MUFFINS £1.10</a:t>
            </a:r>
            <a:endParaRPr sz="14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Vanilla Muffin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Orange Muffin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Lime Drizzle Muffin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Chocolate Muffin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Peach Muffin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Iced Berry Muffin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Open Sans SemiBold</vt:lpstr>
      <vt:lpstr>Open Sans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Alison Guy</dc:creator>
  <cp:lastModifiedBy>Zoe Williams</cp:lastModifiedBy>
  <cp:revision>1</cp:revision>
  <dcterms:modified xsi:type="dcterms:W3CDTF">2025-02-12T13:55:47Z</dcterms:modified>
</cp:coreProperties>
</file>