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94568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358C4E-6F93-40B7-8FD3-FA62D11DB19C}">
  <a:tblStyle styleId="{5E358C4E-6F93-40B7-8FD3-FA62D11DB1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/>
        </p:nvSpPr>
        <p:spPr>
          <a:xfrm rot="-5400000">
            <a:off x="-1731400" y="3244350"/>
            <a:ext cx="624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Week Commencing:</a:t>
            </a:r>
            <a:r>
              <a:rPr lang="en-GB" sz="1100" b="1">
                <a:solidFill>
                  <a:schemeClr val="lt1"/>
                </a:solidFill>
              </a:rPr>
              <a:t> </a:t>
            </a:r>
            <a:endParaRPr sz="1300">
              <a:solidFill>
                <a:schemeClr val="lt1"/>
              </a:solidFill>
            </a:endParaRPr>
          </a:p>
        </p:txBody>
      </p:sp>
      <p:graphicFrame>
        <p:nvGraphicFramePr>
          <p:cNvPr id="80" name="Google Shape;80;p13"/>
          <p:cNvGraphicFramePr/>
          <p:nvPr>
            <p:extLst>
              <p:ext uri="{D42A27DB-BD31-4B8C-83A1-F6EECF244321}">
                <p14:modId xmlns:p14="http://schemas.microsoft.com/office/powerpoint/2010/main" val="2815474187"/>
              </p:ext>
            </p:extLst>
          </p:nvPr>
        </p:nvGraphicFramePr>
        <p:xfrm>
          <a:off x="3458775" y="1029325"/>
          <a:ext cx="5702850" cy="4186960"/>
        </p:xfrm>
        <a:graphic>
          <a:graphicData uri="http://schemas.openxmlformats.org/drawingml/2006/table">
            <a:tbl>
              <a:tblPr>
                <a:noFill/>
                <a:tableStyleId>{5E358C4E-6F93-40B7-8FD3-FA62D11DB19C}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Jerk Chicken Thigh Burger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Salad, Diced Potatoes </a:t>
                      </a:r>
                      <a:endParaRPr sz="1300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Falafel Burger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Diced Potatoes, Lemon Mayonnaise, Green Salad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Warm Apple Flapjack </a:t>
                      </a:r>
                      <a:r>
                        <a:rPr lang="en-GB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Lasagne</a:t>
                      </a:r>
                      <a:endParaRPr lang="en-GB"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0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000" i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Bread and Sweetcorn</a:t>
                      </a:r>
                      <a:r>
                        <a:rPr lang="en-GB" sz="1000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Open Sans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1000" i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Side Salad</a:t>
                      </a:r>
                      <a:endParaRPr lang="en-GB" sz="1000" i="1" u="none" strike="noStrike" cap="none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Lentil Bolognese </a:t>
                      </a: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</a:t>
                      </a:r>
                      <a:r>
                        <a:rPr lang="en-GB" sz="1000" i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Bread and Sweetcorn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i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Side Salad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Bread &amp; Butter Pudding, Custard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0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Stuffing, Roasties, Roots &amp; Gravy</a:t>
                      </a:r>
                      <a:endParaRPr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Vegetable </a:t>
                      </a:r>
                      <a:r>
                        <a:rPr lang="en-GB" sz="1100" b="1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Megamix</a:t>
                      </a: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a Cheese Scone 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Manchester Tart Pot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Curry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Braised Rice, Curry Spiced Courgettes </a:t>
                      </a:r>
                      <a:r>
                        <a:rPr lang="en-GB" sz="1100" b="1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b="1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Samosa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Braised Rice, Curry Spiced Courgettes 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Gingerbread</a:t>
                      </a:r>
                      <a:endParaRPr sz="1100" b="1"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Swirl, Citrus Glaze </a:t>
                      </a:r>
                      <a:endParaRPr sz="1100" b="1"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 Shop Grab &amp; Go: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Battered Fish, Sausage with Chips Gravy or Curry Sauce</a:t>
                      </a:r>
                      <a:endParaRPr sz="1100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 Shop Grab &amp; Go: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with Chips Gravy or Curry Sauce</a:t>
                      </a:r>
                      <a:endParaRPr sz="1100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Jaffa Orange &amp; Chocolate Pot 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14"/>
          <p:cNvGraphicFramePr/>
          <p:nvPr>
            <p:extLst>
              <p:ext uri="{D42A27DB-BD31-4B8C-83A1-F6EECF244321}">
                <p14:modId xmlns:p14="http://schemas.microsoft.com/office/powerpoint/2010/main" val="2858759727"/>
              </p:ext>
            </p:extLst>
          </p:nvPr>
        </p:nvGraphicFramePr>
        <p:xfrm>
          <a:off x="3486100" y="1091850"/>
          <a:ext cx="5702850" cy="4176765"/>
        </p:xfrm>
        <a:graphic>
          <a:graphicData uri="http://schemas.openxmlformats.org/drawingml/2006/table">
            <a:tbl>
              <a:tblPr>
                <a:noFill/>
                <a:tableStyleId>{5E358C4E-6F93-40B7-8FD3-FA62D11DB19C}</a:tableStyleId>
              </a:tblPr>
              <a:tblGrid>
                <a:gridCol w="190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 </a:t>
                      </a:r>
                      <a:endParaRPr lang="en-GB"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000" i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 and Peas &amp; Carrots</a:t>
                      </a:r>
                      <a:endParaRPr lang="en-GB" sz="10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Sausages</a:t>
                      </a:r>
                      <a:endParaRPr lang="en-GB"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</a:t>
                      </a:r>
                      <a:r>
                        <a:rPr lang="en-GB" sz="10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000" i="1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Mash and Peas &amp; Carrots</a:t>
                      </a:r>
                      <a:endParaRPr lang="en-GB" sz="1000" b="1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Maryland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Cookie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NYC Burger Joint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Smashed Patty, Crispy Potatoes, Cheese &amp; Gherkins ,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Vegan Chilli Con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Carne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Nacho Chips &amp; Salsa 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Banoffee Pie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Pot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Glazed Roast Gammon, </a:t>
                      </a: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with, Roasties, Roots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Gravy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Caramelised Leek Macaroni Cheese </a:t>
                      </a:r>
                      <a:endParaRPr sz="1100" b="1" dirty="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B.B.Q Drizzle </a:t>
                      </a:r>
                      <a:endParaRPr sz="1000" i="1" dirty="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Old School Sprinkle Sponge &amp; Custard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Chicken Caesar Salad Wrap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&amp; Cauliflower Popcorn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 Salsa, Noodles, Soya Pak Choi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Brownie 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 Shop Grab &amp; Go: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Flavoured Chicken, Doner Meat with Chips, Gravy or Curry Sauce</a:t>
                      </a:r>
                      <a:endParaRPr sz="1100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Selection of: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Fingers  &amp; Chips with Curry Sauce or Gravy, or Baked Beans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White Chocolate &amp; Raspberry  Blondie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" name="Google Shape;87;p14"/>
          <p:cNvSpPr txBox="1"/>
          <p:nvPr/>
        </p:nvSpPr>
        <p:spPr>
          <a:xfrm rot="-5400342">
            <a:off x="-1621467" y="3301011"/>
            <a:ext cx="603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Week Commencing: 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5"/>
          <p:cNvGraphicFramePr/>
          <p:nvPr>
            <p:extLst>
              <p:ext uri="{D42A27DB-BD31-4B8C-83A1-F6EECF244321}">
                <p14:modId xmlns:p14="http://schemas.microsoft.com/office/powerpoint/2010/main" val="936524225"/>
              </p:ext>
            </p:extLst>
          </p:nvPr>
        </p:nvGraphicFramePr>
        <p:xfrm>
          <a:off x="3382575" y="1067425"/>
          <a:ext cx="5702850" cy="4134560"/>
        </p:xfrm>
        <a:graphic>
          <a:graphicData uri="http://schemas.openxmlformats.org/drawingml/2006/table">
            <a:tbl>
              <a:tblPr>
                <a:noFill/>
                <a:tableStyleId>{5E358C4E-6F93-40B7-8FD3-FA62D11DB19C}</a:tableStyleId>
              </a:tblPr>
              <a:tblGrid>
                <a:gridCol w="197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Macaroni Cheese </a:t>
                      </a:r>
                      <a:endParaRPr lang="en-GB"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000" b="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Side Salad or Peas</a:t>
                      </a:r>
                      <a:endParaRPr lang="en-GB" sz="10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Bean Pinwheel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 and peas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 &amp; Cinnamon Cookie</a:t>
                      </a:r>
                      <a:r>
                        <a:rPr lang="en-GB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Pork Kofta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Pitta Bread, Salad &amp; Mango Chutney </a:t>
                      </a:r>
                      <a:endParaRPr sz="10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Big bhaji Burger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Minted yogurt, Iceberg lettuce 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Grilled Bun 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Crispy Bar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Roasties, &amp; Spring Greens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Roasted Cauliflower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Steak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 &amp; Spring Greens </a:t>
                      </a:r>
                      <a:endParaRPr sz="1000" i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Sticky Toffee Pudding </a:t>
                      </a:r>
                      <a:endParaRPr sz="11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Poppadom Pile On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Nation's Favourite Chicken Tikka Masala  with Rice, Mint Yoghurt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 Potato, Spinach &amp; Chickpea Curry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Rice,  Mint Yoghurt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Cheesecake</a:t>
                      </a:r>
                      <a:r>
                        <a:rPr lang="en-GB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 Shop Grab &amp; Go: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Sausage, Pizza, Chicken Nuggets with Chips Gravy or Curry Sauce</a:t>
                      </a:r>
                      <a:endParaRPr sz="1100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 Shop Grab &amp; Go: </a:t>
                      </a: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with Chips Gravy or Curry Sauce</a:t>
                      </a:r>
                      <a:endParaRPr sz="1000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Fruit Split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Google Shape;94;p15"/>
          <p:cNvSpPr txBox="1"/>
          <p:nvPr/>
        </p:nvSpPr>
        <p:spPr>
          <a:xfrm rot="-5400000">
            <a:off x="-1642000" y="3244350"/>
            <a:ext cx="594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</a:rPr>
              <a:t>Week Commencing: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390</Words>
  <Application>Microsoft Office PowerPoint</Application>
  <PresentationFormat>A4 Paper (210x297 mm)</PresentationFormat>
  <Paragraphs>93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Hollway</dc:creator>
  <cp:lastModifiedBy>Sally Spreckley</cp:lastModifiedBy>
  <cp:revision>3</cp:revision>
  <dcterms:modified xsi:type="dcterms:W3CDTF">2025-04-01T10:18:27Z</dcterms:modified>
</cp:coreProperties>
</file>