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61" r:id="rId2"/>
    <p:sldId id="264" r:id="rId3"/>
  </p:sldIdLst>
  <p:sldSz cx="7559675" cy="10691813"/>
  <p:notesSz cx="6858000" cy="9945688"/>
  <p:embeddedFontLst>
    <p:embeddedFont>
      <p:font typeface="Open Sans" panose="020B0606030504020204" pitchFamily="34" charset="0"/>
      <p:regular r:id="rId5"/>
      <p:bold r:id="rId6"/>
      <p:italic r:id="rId7"/>
      <p:boldItalic r:id="rId8"/>
    </p:embeddedFont>
    <p:embeddedFont>
      <p:font typeface="Open Sans SemiBold" panose="020F050202020403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2635" y="53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0f45cd6c5e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30f45cd6c5e_0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>
          <a:extLst>
            <a:ext uri="{FF2B5EF4-FFF2-40B4-BE49-F238E27FC236}">
              <a16:creationId xmlns:a16="http://schemas.microsoft.com/office/drawing/2014/main" id="{1835B7F0-777D-785A-1136-FF2A31A63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f45cd6c5e_0_51:notes">
            <a:extLst>
              <a:ext uri="{FF2B5EF4-FFF2-40B4-BE49-F238E27FC236}">
                <a16:creationId xmlns:a16="http://schemas.microsoft.com/office/drawing/2014/main" id="{89F32B0F-2AEB-6987-F4EE-D697EB7457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63366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f45cd6c5e_0_51:notes">
            <a:extLst>
              <a:ext uri="{FF2B5EF4-FFF2-40B4-BE49-F238E27FC236}">
                <a16:creationId xmlns:a16="http://schemas.microsoft.com/office/drawing/2014/main" id="{773FB496-A834-5335-15A6-2199F99A84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611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O DAYS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AYS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3"/>
          <p:cNvGrpSpPr/>
          <p:nvPr/>
        </p:nvGrpSpPr>
        <p:grpSpPr>
          <a:xfrm>
            <a:off x="451123" y="2635250"/>
            <a:ext cx="6657776" cy="400200"/>
            <a:chOff x="461010" y="2981900"/>
            <a:chExt cx="6657776" cy="400200"/>
          </a:xfrm>
        </p:grpSpPr>
        <p:sp>
          <p:nvSpPr>
            <p:cNvPr id="10" name="Google Shape;10;p3"/>
            <p:cNvSpPr txBox="1"/>
            <p:nvPr/>
          </p:nvSpPr>
          <p:spPr>
            <a:xfrm>
              <a:off x="461010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MONDAY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1" name="Google Shape;11;p3"/>
            <p:cNvSpPr txBox="1"/>
            <p:nvPr/>
          </p:nvSpPr>
          <p:spPr>
            <a:xfrm>
              <a:off x="17487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TUESDAY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2" name="Google Shape;12;p3"/>
            <p:cNvSpPr txBox="1"/>
            <p:nvPr/>
          </p:nvSpPr>
          <p:spPr>
            <a:xfrm>
              <a:off x="2990229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WEDNESDAY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3" name="Google Shape;13;p3"/>
            <p:cNvSpPr txBox="1"/>
            <p:nvPr/>
          </p:nvSpPr>
          <p:spPr>
            <a:xfrm>
              <a:off x="4479146" y="2981900"/>
              <a:ext cx="13215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THURSDAY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  <p:sp>
          <p:nvSpPr>
            <p:cNvPr id="14" name="Google Shape;14;p3"/>
            <p:cNvSpPr txBox="1"/>
            <p:nvPr/>
          </p:nvSpPr>
          <p:spPr>
            <a:xfrm>
              <a:off x="6018986" y="2981900"/>
              <a:ext cx="1099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rPr>
                <a:t>FRIDAY</a:t>
              </a:r>
              <a:endParaRPr>
                <a:solidFill>
                  <a:schemeClr val="dk1"/>
                </a:solidFill>
                <a:latin typeface="Open Sans SemiBold"/>
                <a:ea typeface="Open Sans SemiBold"/>
                <a:cs typeface="Open Sans SemiBold"/>
                <a:sym typeface="Open Sans SemiBold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/>
        </p:nvSpPr>
        <p:spPr>
          <a:xfrm>
            <a:off x="1005840" y="1735455"/>
            <a:ext cx="5562599" cy="8402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SANDWICHES, BAGUETTES  &amp; WRAPS 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JUST SANDWICHES 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Cheddar Cheese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Egg Mayo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Houmous &amp; Carrot	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DELI SANDWICHES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Cheese Salad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Mayo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Tikka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Ham Salad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Tuna Mayo &amp; Cucumber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DELI BAGUETTES</a:t>
            </a: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       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Ham Salad	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Tuna Mayo &amp; Sweetcorn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BBQ Chicken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Tikka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DELI WRAPS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Tikka</a:t>
            </a: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Caeser Chicken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</a:t>
            </a: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1">
          <a:extLst>
            <a:ext uri="{FF2B5EF4-FFF2-40B4-BE49-F238E27FC236}">
              <a16:creationId xmlns:a16="http://schemas.microsoft.com/office/drawing/2014/main" id="{BC1AACBF-5425-8D75-FF04-AAFE4DC1A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>
            <a:extLst>
              <a:ext uri="{FF2B5EF4-FFF2-40B4-BE49-F238E27FC236}">
                <a16:creationId xmlns:a16="http://schemas.microsoft.com/office/drawing/2014/main" id="{8684B58F-FE1B-1B9A-720F-1AD31A6520BF}"/>
              </a:ext>
            </a:extLst>
          </p:cNvPr>
          <p:cNvSpPr txBox="1"/>
          <p:nvPr/>
        </p:nvSpPr>
        <p:spPr>
          <a:xfrm>
            <a:off x="990916" y="1643212"/>
            <a:ext cx="6309043" cy="9048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numCol="2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FRUIT &amp; DESSERT POTS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Fresh Fruit Pot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Whole Fruit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Homemade Yogurt Pot 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Fruit Jelly Shot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Mousse Pot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£1.30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Cheesecake Pot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£1.30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SALAD POTS &amp; BOXES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Mixed Salad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Coleslaw Salad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Crunch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Tomato &amp; Cheese Pasta 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Tuna Crunch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Cheese Salad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Chicken Caeser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Tikka Chicken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Cheddar &amp; Boiled Egg   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£1.80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SANDWICHES, WRAPS &amp; BAGUETTES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Just Sandwiches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£2.10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Just Baguettes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£2.35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Deli Sandwiches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£2.25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Deli Baguettes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£2.65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Deli Wraps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£2.65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DRINKS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Fruit Cup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£0.55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Juice Carton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£0.85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Large Plain Water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Aqua Splash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£1.05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Milkshake 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£1.20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Slushie		</a:t>
            </a:r>
            <a:r>
              <a:rPr lang="en-GB" sz="1600" b="1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£1.25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dirty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					</a:t>
            </a:r>
            <a:endParaRPr sz="20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5455143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218</Words>
  <Application>Microsoft Office PowerPoint</Application>
  <PresentationFormat>Custom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Open Sans</vt:lpstr>
      <vt:lpstr>Arial</vt:lpstr>
      <vt:lpstr>Open Sans SemiBold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Alison Guy</dc:creator>
  <cp:lastModifiedBy>Zoe Williams</cp:lastModifiedBy>
  <cp:revision>6</cp:revision>
  <cp:lastPrinted>2025-01-17T09:25:39Z</cp:lastPrinted>
  <dcterms:modified xsi:type="dcterms:W3CDTF">2025-02-12T13:52:26Z</dcterms:modified>
</cp:coreProperties>
</file>