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945688"/>
  <p:embeddedFontLst>
    <p:embeddedFont>
      <p:font typeface="Open Sans" panose="020B0606030504020204" pitchFamily="34" charset="0"/>
      <p:regular r:id="rId4"/>
      <p:bold r:id="rId5"/>
      <p:italic r:id="rId6"/>
      <p:boldItalic r:id="rId7"/>
    </p:embeddedFont>
    <p:embeddedFont>
      <p:font typeface="Open Sans SemiBold" panose="020B07060308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6ztWUV/CO+qmXTLPUPrb7Sa02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635" y="53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21" Type="http://schemas.openxmlformats.org/officeDocument/2006/relationships/tableStyles" Target="tableStyles.xml"/><Relationship Id="rId7" Type="http://schemas.openxmlformats.org/officeDocument/2006/relationships/font" Target="fonts/font4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19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O DAYS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●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○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■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●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○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■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●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○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■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AYS" type="secHead">
  <p:cSld name="SECTION_HEADER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4"/>
          <p:cNvGrpSpPr/>
          <p:nvPr/>
        </p:nvGrpSpPr>
        <p:grpSpPr>
          <a:xfrm>
            <a:off x="451123" y="2635250"/>
            <a:ext cx="6657776" cy="400200"/>
            <a:chOff x="461010" y="2981900"/>
            <a:chExt cx="6657776" cy="400200"/>
          </a:xfrm>
        </p:grpSpPr>
        <p:sp>
          <p:nvSpPr>
            <p:cNvPr id="10" name="Google Shape;10;p4"/>
            <p:cNvSpPr txBox="1"/>
            <p:nvPr/>
          </p:nvSpPr>
          <p:spPr>
            <a:xfrm>
              <a:off x="461010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MONDAY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1" name="Google Shape;11;p4"/>
            <p:cNvSpPr txBox="1"/>
            <p:nvPr/>
          </p:nvSpPr>
          <p:spPr>
            <a:xfrm>
              <a:off x="17487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TUESDAY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2" name="Google Shape;12;p4"/>
            <p:cNvSpPr txBox="1"/>
            <p:nvPr/>
          </p:nvSpPr>
          <p:spPr>
            <a:xfrm>
              <a:off x="2990229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WEDNESDAY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3" name="Google Shape;13;p4"/>
            <p:cNvSpPr txBox="1"/>
            <p:nvPr/>
          </p:nvSpPr>
          <p:spPr>
            <a:xfrm>
              <a:off x="4479146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THURSDAY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4" name="Google Shape;14;p4"/>
            <p:cNvSpPr txBox="1"/>
            <p:nvPr/>
          </p:nvSpPr>
          <p:spPr>
            <a:xfrm>
              <a:off x="60189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FRIDAY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●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○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■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●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○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■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●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○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■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●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○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■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●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○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■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●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○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■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/>
          <p:nvPr/>
        </p:nvSpPr>
        <p:spPr>
          <a:xfrm>
            <a:off x="3357225" y="3746125"/>
            <a:ext cx="1770900" cy="6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Add details here</a:t>
            </a:r>
            <a:endParaRPr sz="10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222500" y="9091350"/>
            <a:ext cx="5751900" cy="11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endParaRPr sz="14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4000776" y="7429653"/>
            <a:ext cx="3128700" cy="12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4032250" y="4674775"/>
            <a:ext cx="3267300" cy="28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129712-E30F-0730-14E5-A331B6968707}"/>
              </a:ext>
            </a:extLst>
          </p:cNvPr>
          <p:cNvSpPr txBox="1"/>
          <p:nvPr/>
        </p:nvSpPr>
        <p:spPr>
          <a:xfrm>
            <a:off x="200121" y="2535734"/>
            <a:ext cx="7099429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Catering News!</a:t>
            </a:r>
          </a:p>
          <a:p>
            <a:pPr algn="ctr"/>
            <a: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Exciting Changes to Our School Food Offer!</a:t>
            </a: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We’re thrilled to announce some exciting changes to the food options available at Kingstone High School, designed to offer more variety, healthy choices and some delicious new additions! Here’s a quick look at what’s new:</a:t>
            </a: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Hot Spot: We’ve introduced a new Hot Spot range, running on a 3-week cycle, which sits alongside our main meal offer. Expect a variety of tasty and popular dishes and snacks to choose from!</a:t>
            </a: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Chill Deck Range: Our Chill Deck section now features a selection of healthy salads, sandwiches, baguettes, wraps and fruit &amp; yogurt pots along with a tempting range of cold dessert pots to enjoy.</a:t>
            </a: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Mid-Morning Break Menu: We're offering a daily core range with a rotating selection of popular choices, along with weekly “guest appearances” to keep things exciting.</a:t>
            </a: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Bakery Section: We’ve expanded our bakery selection, featuring a wide range of home-baked goods to enjoy alongside our meals.</a:t>
            </a: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b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 hope you’ll enjoy the new variety and flavours – there’s something for everyone!</a:t>
            </a:r>
            <a:br>
              <a:rPr lang="en-GB" sz="1800" dirty="0"/>
            </a:br>
            <a:endParaRPr lang="en-GB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211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Open Sans SemiBold</vt:lpstr>
      <vt:lpstr>Open Sans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Alison Guy</dc:creator>
  <cp:lastModifiedBy>Zoe Williams</cp:lastModifiedBy>
  <cp:revision>2</cp:revision>
  <dcterms:modified xsi:type="dcterms:W3CDTF">2025-02-12T14:38:13Z</dcterms:modified>
</cp:coreProperties>
</file>